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60" r:id="rId7"/>
    <p:sldId id="270" r:id="rId8"/>
    <p:sldId id="273" r:id="rId9"/>
    <p:sldId id="274" r:id="rId10"/>
    <p:sldId id="275" r:id="rId11"/>
    <p:sldId id="261" r:id="rId12"/>
    <p:sldId id="272" r:id="rId13"/>
    <p:sldId id="264" r:id="rId14"/>
    <p:sldId id="26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186D9-86EB-4224-89AA-A3968EF6138C}" v="127" dt="2021-11-30T03:07:23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Greenlee" userId="14ff651f3334253d" providerId="LiveId" clId="{A7A186D9-86EB-4224-89AA-A3968EF6138C}"/>
    <pc:docChg chg="undo redo custSel addSld delSld modSld sldOrd">
      <pc:chgData name="Tammy Greenlee" userId="14ff651f3334253d" providerId="LiveId" clId="{A7A186D9-86EB-4224-89AA-A3968EF6138C}" dt="2021-11-30T03:07:23.729" v="10949"/>
      <pc:docMkLst>
        <pc:docMk/>
      </pc:docMkLst>
      <pc:sldChg chg="addSp delSp modSp add del mod">
        <pc:chgData name="Tammy Greenlee" userId="14ff651f3334253d" providerId="LiveId" clId="{A7A186D9-86EB-4224-89AA-A3968EF6138C}" dt="2021-11-30T02:18:41.018" v="10687" actId="14100"/>
        <pc:sldMkLst>
          <pc:docMk/>
          <pc:sldMk cId="459805146" sldId="256"/>
        </pc:sldMkLst>
        <pc:spChg chg="mod">
          <ac:chgData name="Tammy Greenlee" userId="14ff651f3334253d" providerId="LiveId" clId="{A7A186D9-86EB-4224-89AA-A3968EF6138C}" dt="2021-11-30T02:18:41.018" v="10687" actId="14100"/>
          <ac:spMkLst>
            <pc:docMk/>
            <pc:sldMk cId="459805146" sldId="256"/>
            <ac:spMk id="2" creationId="{1CFA5089-1C76-4D8F-8494-BB1B3EEFD0D7}"/>
          </ac:spMkLst>
        </pc:spChg>
        <pc:picChg chg="add del mod">
          <ac:chgData name="Tammy Greenlee" userId="14ff651f3334253d" providerId="LiveId" clId="{A7A186D9-86EB-4224-89AA-A3968EF6138C}" dt="2021-11-24T20:13:40.719" v="9979" actId="478"/>
          <ac:picMkLst>
            <pc:docMk/>
            <pc:sldMk cId="459805146" sldId="256"/>
            <ac:picMk id="5" creationId="{5843FA59-49FD-42D0-934D-803797CA6539}"/>
          </ac:picMkLst>
        </pc:picChg>
        <pc:picChg chg="add mod">
          <ac:chgData name="Tammy Greenlee" userId="14ff651f3334253d" providerId="LiveId" clId="{A7A186D9-86EB-4224-89AA-A3968EF6138C}" dt="2021-11-24T20:14:34.787" v="9995" actId="14100"/>
          <ac:picMkLst>
            <pc:docMk/>
            <pc:sldMk cId="459805146" sldId="256"/>
            <ac:picMk id="7" creationId="{981A1F96-DDE3-4A7C-B60D-0BBA6B4F1E7A}"/>
          </ac:picMkLst>
        </pc:picChg>
        <pc:picChg chg="add mod">
          <ac:chgData name="Tammy Greenlee" userId="14ff651f3334253d" providerId="LiveId" clId="{A7A186D9-86EB-4224-89AA-A3968EF6138C}" dt="2021-11-24T20:14:37.630" v="9996" actId="1076"/>
          <ac:picMkLst>
            <pc:docMk/>
            <pc:sldMk cId="459805146" sldId="256"/>
            <ac:picMk id="9" creationId="{88C9713B-4C6A-47FB-B2F8-F1D1AF5613CE}"/>
          </ac:picMkLst>
        </pc:picChg>
        <pc:picChg chg="add mod">
          <ac:chgData name="Tammy Greenlee" userId="14ff651f3334253d" providerId="LiveId" clId="{A7A186D9-86EB-4224-89AA-A3968EF6138C}" dt="2021-11-24T20:14:28.385" v="9993" actId="14100"/>
          <ac:picMkLst>
            <pc:docMk/>
            <pc:sldMk cId="459805146" sldId="256"/>
            <ac:picMk id="11" creationId="{0A7114FB-914B-4AB7-997B-3592810743E9}"/>
          </ac:picMkLst>
        </pc:picChg>
      </pc:sldChg>
      <pc:sldChg chg="addSp delSp modSp mod setBg">
        <pc:chgData name="Tammy Greenlee" userId="14ff651f3334253d" providerId="LiveId" clId="{A7A186D9-86EB-4224-89AA-A3968EF6138C}" dt="2021-11-30T03:07:23.729" v="10949"/>
        <pc:sldMkLst>
          <pc:docMk/>
          <pc:sldMk cId="1190514347" sldId="257"/>
        </pc:sldMkLst>
        <pc:spChg chg="mod">
          <ac:chgData name="Tammy Greenlee" userId="14ff651f3334253d" providerId="LiveId" clId="{A7A186D9-86EB-4224-89AA-A3968EF6138C}" dt="2021-11-24T15:40:00.004" v="9062" actId="1076"/>
          <ac:spMkLst>
            <pc:docMk/>
            <pc:sldMk cId="1190514347" sldId="257"/>
            <ac:spMk id="2" creationId="{6EA061FC-9E8E-440F-9F7B-CF2245A3372A}"/>
          </ac:spMkLst>
        </pc:spChg>
        <pc:spChg chg="mod">
          <ac:chgData name="Tammy Greenlee" userId="14ff651f3334253d" providerId="LiveId" clId="{A7A186D9-86EB-4224-89AA-A3968EF6138C}" dt="2021-11-29T17:20:10.482" v="10480" actId="20577"/>
          <ac:spMkLst>
            <pc:docMk/>
            <pc:sldMk cId="1190514347" sldId="257"/>
            <ac:spMk id="3" creationId="{B8F03650-A08F-4732-BEB6-3FE8644EB58F}"/>
          </ac:spMkLst>
        </pc:spChg>
        <pc:spChg chg="add del">
          <ac:chgData name="Tammy Greenlee" userId="14ff651f3334253d" providerId="LiveId" clId="{A7A186D9-86EB-4224-89AA-A3968EF6138C}" dt="2021-11-23T19:02:19.086" v="8948" actId="22"/>
          <ac:spMkLst>
            <pc:docMk/>
            <pc:sldMk cId="1190514347" sldId="257"/>
            <ac:spMk id="5" creationId="{E98F85F3-7A66-4762-BA61-FC1D81E11FE3}"/>
          </ac:spMkLst>
        </pc:spChg>
        <pc:spChg chg="add del">
          <ac:chgData name="Tammy Greenlee" userId="14ff651f3334253d" providerId="LiveId" clId="{A7A186D9-86EB-4224-89AA-A3968EF6138C}" dt="2021-11-23T19:02:30.477" v="8950" actId="22"/>
          <ac:spMkLst>
            <pc:docMk/>
            <pc:sldMk cId="1190514347" sldId="257"/>
            <ac:spMk id="7" creationId="{BAC4EE36-91D0-4C19-BC5F-47CB539918FE}"/>
          </ac:spMkLst>
        </pc:spChg>
        <pc:spChg chg="add del">
          <ac:chgData name="Tammy Greenlee" userId="14ff651f3334253d" providerId="LiveId" clId="{A7A186D9-86EB-4224-89AA-A3968EF6138C}" dt="2021-11-23T19:03:58.786" v="8952" actId="22"/>
          <ac:spMkLst>
            <pc:docMk/>
            <pc:sldMk cId="1190514347" sldId="257"/>
            <ac:spMk id="9" creationId="{9931E221-EEB0-4E4A-B3F2-9AE1066BC1EF}"/>
          </ac:spMkLst>
        </pc:spChg>
        <pc:picChg chg="add del mod">
          <ac:chgData name="Tammy Greenlee" userId="14ff651f3334253d" providerId="LiveId" clId="{A7A186D9-86EB-4224-89AA-A3968EF6138C}" dt="2021-11-23T19:04:43.854" v="8955" actId="21"/>
          <ac:picMkLst>
            <pc:docMk/>
            <pc:sldMk cId="1190514347" sldId="257"/>
            <ac:picMk id="11" creationId="{D64676C9-B59C-46F6-B2F1-80405990B6CE}"/>
          </ac:picMkLst>
        </pc:picChg>
      </pc:sldChg>
      <pc:sldChg chg="addSp delSp modSp mod">
        <pc:chgData name="Tammy Greenlee" userId="14ff651f3334253d" providerId="LiveId" clId="{A7A186D9-86EB-4224-89AA-A3968EF6138C}" dt="2021-11-24T20:22:51.084" v="9999" actId="1076"/>
        <pc:sldMkLst>
          <pc:docMk/>
          <pc:sldMk cId="1861297932" sldId="258"/>
        </pc:sldMkLst>
        <pc:spChg chg="mod">
          <ac:chgData name="Tammy Greenlee" userId="14ff651f3334253d" providerId="LiveId" clId="{A7A186D9-86EB-4224-89AA-A3968EF6138C}" dt="2021-11-23T15:28:59.138" v="2888" actId="20577"/>
          <ac:spMkLst>
            <pc:docMk/>
            <pc:sldMk cId="1861297932" sldId="258"/>
            <ac:spMk id="2" creationId="{6C73EB06-AB5F-4D3C-9234-1A15A2711C7B}"/>
          </ac:spMkLst>
        </pc:spChg>
        <pc:spChg chg="mod">
          <ac:chgData name="Tammy Greenlee" userId="14ff651f3334253d" providerId="LiveId" clId="{A7A186D9-86EB-4224-89AA-A3968EF6138C}" dt="2021-11-24T17:11:17.135" v="9309"/>
          <ac:spMkLst>
            <pc:docMk/>
            <pc:sldMk cId="1861297932" sldId="258"/>
            <ac:spMk id="3" creationId="{7516A594-6BF2-456D-B2F2-4B028B5CDEDE}"/>
          </ac:spMkLst>
        </pc:spChg>
        <pc:spChg chg="add mod">
          <ac:chgData name="Tammy Greenlee" userId="14ff651f3334253d" providerId="LiveId" clId="{A7A186D9-86EB-4224-89AA-A3968EF6138C}" dt="2021-11-24T16:45:50.214" v="9284" actId="1076"/>
          <ac:spMkLst>
            <pc:docMk/>
            <pc:sldMk cId="1861297932" sldId="258"/>
            <ac:spMk id="6" creationId="{4FA23A6F-F180-49CB-A038-336B950E9A3C}"/>
          </ac:spMkLst>
        </pc:spChg>
        <pc:spChg chg="add del mod">
          <ac:chgData name="Tammy Greenlee" userId="14ff651f3334253d" providerId="LiveId" clId="{A7A186D9-86EB-4224-89AA-A3968EF6138C}" dt="2021-11-24T19:53:21.896" v="9846" actId="21"/>
          <ac:spMkLst>
            <pc:docMk/>
            <pc:sldMk cId="1861297932" sldId="258"/>
            <ac:spMk id="15" creationId="{DB371735-3EDA-492F-890A-8EEB0939350F}"/>
          </ac:spMkLst>
        </pc:spChg>
        <pc:spChg chg="add mod">
          <ac:chgData name="Tammy Greenlee" userId="14ff651f3334253d" providerId="LiveId" clId="{A7A186D9-86EB-4224-89AA-A3968EF6138C}" dt="2021-11-24T18:08:34.754" v="9726" actId="20577"/>
          <ac:spMkLst>
            <pc:docMk/>
            <pc:sldMk cId="1861297932" sldId="258"/>
            <ac:spMk id="16" creationId="{B4EA85FC-FBB3-4830-A3A2-9418C4FE8FE3}"/>
          </ac:spMkLst>
        </pc:spChg>
        <pc:spChg chg="add mod">
          <ac:chgData name="Tammy Greenlee" userId="14ff651f3334253d" providerId="LiveId" clId="{A7A186D9-86EB-4224-89AA-A3968EF6138C}" dt="2021-11-24T20:22:51.084" v="9999" actId="1076"/>
          <ac:spMkLst>
            <pc:docMk/>
            <pc:sldMk cId="1861297932" sldId="258"/>
            <ac:spMk id="18" creationId="{0A74506B-A879-41B6-863B-57D8EF2AE5E9}"/>
          </ac:spMkLst>
        </pc:spChg>
        <pc:picChg chg="add del mod">
          <ac:chgData name="Tammy Greenlee" userId="14ff651f3334253d" providerId="LiveId" clId="{A7A186D9-86EB-4224-89AA-A3968EF6138C}" dt="2021-11-24T15:49:39.924" v="9168" actId="478"/>
          <ac:picMkLst>
            <pc:docMk/>
            <pc:sldMk cId="1861297932" sldId="258"/>
            <ac:picMk id="5" creationId="{756B20DB-7E31-4BC4-BEEF-4CB2D18F8182}"/>
          </ac:picMkLst>
        </pc:picChg>
        <pc:picChg chg="add mod">
          <ac:chgData name="Tammy Greenlee" userId="14ff651f3334253d" providerId="LiveId" clId="{A7A186D9-86EB-4224-89AA-A3968EF6138C}" dt="2021-11-24T18:10:29.196" v="9728" actId="14100"/>
          <ac:picMkLst>
            <pc:docMk/>
            <pc:sldMk cId="1861297932" sldId="258"/>
            <ac:picMk id="8" creationId="{EB7D192F-9CD8-4178-A4F9-177F105BFAAF}"/>
          </ac:picMkLst>
        </pc:picChg>
        <pc:picChg chg="add del mod">
          <ac:chgData name="Tammy Greenlee" userId="14ff651f3334253d" providerId="LiveId" clId="{A7A186D9-86EB-4224-89AA-A3968EF6138C}" dt="2021-11-24T17:04:03.880" v="9294" actId="21"/>
          <ac:picMkLst>
            <pc:docMk/>
            <pc:sldMk cId="1861297932" sldId="258"/>
            <ac:picMk id="10" creationId="{722B4572-4FF9-46C3-B620-10A4A4F9771C}"/>
          </ac:picMkLst>
        </pc:picChg>
        <pc:picChg chg="add del mod">
          <ac:chgData name="Tammy Greenlee" userId="14ff651f3334253d" providerId="LiveId" clId="{A7A186D9-86EB-4224-89AA-A3968EF6138C}" dt="2021-11-24T19:53:21.896" v="9846" actId="21"/>
          <ac:picMkLst>
            <pc:docMk/>
            <pc:sldMk cId="1861297932" sldId="258"/>
            <ac:picMk id="12" creationId="{15F1B0F1-D082-4D31-9D66-F5359D84304A}"/>
          </ac:picMkLst>
        </pc:picChg>
        <pc:picChg chg="add mod">
          <ac:chgData name="Tammy Greenlee" userId="14ff651f3334253d" providerId="LiveId" clId="{A7A186D9-86EB-4224-89AA-A3968EF6138C}" dt="2021-11-24T18:06:01.649" v="9614" actId="1076"/>
          <ac:picMkLst>
            <pc:docMk/>
            <pc:sldMk cId="1861297932" sldId="258"/>
            <ac:picMk id="13" creationId="{6083F1DF-F603-4F86-8D86-6D034987272C}"/>
          </ac:picMkLst>
        </pc:picChg>
        <pc:picChg chg="add del mod">
          <ac:chgData name="Tammy Greenlee" userId="14ff651f3334253d" providerId="LiveId" clId="{A7A186D9-86EB-4224-89AA-A3968EF6138C}" dt="2021-11-24T17:08:20.173" v="9300" actId="478"/>
          <ac:picMkLst>
            <pc:docMk/>
            <pc:sldMk cId="1861297932" sldId="258"/>
            <ac:picMk id="14" creationId="{524DDD8E-ECA6-4665-9547-6A76E1BFCD42}"/>
          </ac:picMkLst>
        </pc:picChg>
        <pc:picChg chg="add mod">
          <ac:chgData name="Tammy Greenlee" userId="14ff651f3334253d" providerId="LiveId" clId="{A7A186D9-86EB-4224-89AA-A3968EF6138C}" dt="2021-11-24T20:22:48.122" v="9998" actId="1076"/>
          <ac:picMkLst>
            <pc:docMk/>
            <pc:sldMk cId="1861297932" sldId="258"/>
            <ac:picMk id="17" creationId="{DE48EE9D-144E-47A3-870B-C5504AC604B6}"/>
          </ac:picMkLst>
        </pc:picChg>
      </pc:sldChg>
      <pc:sldChg chg="modSp del mod">
        <pc:chgData name="Tammy Greenlee" userId="14ff651f3334253d" providerId="LiveId" clId="{A7A186D9-86EB-4224-89AA-A3968EF6138C}" dt="2021-11-23T16:32:38.654" v="4697" actId="47"/>
        <pc:sldMkLst>
          <pc:docMk/>
          <pc:sldMk cId="1057245409" sldId="259"/>
        </pc:sldMkLst>
        <pc:spChg chg="mod">
          <ac:chgData name="Tammy Greenlee" userId="14ff651f3334253d" providerId="LiveId" clId="{A7A186D9-86EB-4224-89AA-A3968EF6138C}" dt="2021-11-22T17:42:31.949" v="653" actId="20577"/>
          <ac:spMkLst>
            <pc:docMk/>
            <pc:sldMk cId="1057245409" sldId="259"/>
            <ac:spMk id="2" creationId="{1197FBA8-EFCE-4950-B00D-B044A9615442}"/>
          </ac:spMkLst>
        </pc:spChg>
        <pc:spChg chg="mod">
          <ac:chgData name="Tammy Greenlee" userId="14ff651f3334253d" providerId="LiveId" clId="{A7A186D9-86EB-4224-89AA-A3968EF6138C}" dt="2021-11-22T18:01:57.782" v="1016" actId="20577"/>
          <ac:spMkLst>
            <pc:docMk/>
            <pc:sldMk cId="1057245409" sldId="259"/>
            <ac:spMk id="3" creationId="{1557D97A-675A-4CDC-9FCB-445F403C94C3}"/>
          </ac:spMkLst>
        </pc:spChg>
      </pc:sldChg>
      <pc:sldChg chg="addSp modSp mod">
        <pc:chgData name="Tammy Greenlee" userId="14ff651f3334253d" providerId="LiveId" clId="{A7A186D9-86EB-4224-89AA-A3968EF6138C}" dt="2021-11-23T19:05:15.017" v="8980" actId="20577"/>
        <pc:sldMkLst>
          <pc:docMk/>
          <pc:sldMk cId="482097134" sldId="260"/>
        </pc:sldMkLst>
        <pc:spChg chg="mod">
          <ac:chgData name="Tammy Greenlee" userId="14ff651f3334253d" providerId="LiveId" clId="{A7A186D9-86EB-4224-89AA-A3968EF6138C}" dt="2021-11-23T19:05:15.017" v="8980" actId="20577"/>
          <ac:spMkLst>
            <pc:docMk/>
            <pc:sldMk cId="482097134" sldId="260"/>
            <ac:spMk id="2" creationId="{D6737FFA-0996-48CA-BAB4-E35ADBEBBC42}"/>
          </ac:spMkLst>
        </pc:spChg>
        <pc:spChg chg="mod">
          <ac:chgData name="Tammy Greenlee" userId="14ff651f3334253d" providerId="LiveId" clId="{A7A186D9-86EB-4224-89AA-A3968EF6138C}" dt="2021-11-23T15:46:23.543" v="3992" actId="20577"/>
          <ac:spMkLst>
            <pc:docMk/>
            <pc:sldMk cId="482097134" sldId="260"/>
            <ac:spMk id="3" creationId="{7319ECD3-596C-4092-9912-04B78F633DDA}"/>
          </ac:spMkLst>
        </pc:spChg>
        <pc:picChg chg="add mod ord">
          <ac:chgData name="Tammy Greenlee" userId="14ff651f3334253d" providerId="LiveId" clId="{A7A186D9-86EB-4224-89AA-A3968EF6138C}" dt="2021-11-23T19:05:00.614" v="8957" actId="167"/>
          <ac:picMkLst>
            <pc:docMk/>
            <pc:sldMk cId="482097134" sldId="260"/>
            <ac:picMk id="4" creationId="{1AA2F6AE-641C-4D71-AE13-3520BE04DBDD}"/>
          </ac:picMkLst>
        </pc:picChg>
      </pc:sldChg>
      <pc:sldChg chg="addSp modSp new mod">
        <pc:chgData name="Tammy Greenlee" userId="14ff651f3334253d" providerId="LiveId" clId="{A7A186D9-86EB-4224-89AA-A3968EF6138C}" dt="2021-11-24T19:49:48.765" v="9734" actId="20577"/>
        <pc:sldMkLst>
          <pc:docMk/>
          <pc:sldMk cId="2847915458" sldId="261"/>
        </pc:sldMkLst>
        <pc:spChg chg="mod">
          <ac:chgData name="Tammy Greenlee" userId="14ff651f3334253d" providerId="LiveId" clId="{A7A186D9-86EB-4224-89AA-A3968EF6138C}" dt="2021-11-24T19:49:48.765" v="9734" actId="20577"/>
          <ac:spMkLst>
            <pc:docMk/>
            <pc:sldMk cId="2847915458" sldId="261"/>
            <ac:spMk id="2" creationId="{88CCB3DB-FC4C-46BB-8444-26A3B97ADD1E}"/>
          </ac:spMkLst>
        </pc:spChg>
        <pc:spChg chg="mod">
          <ac:chgData name="Tammy Greenlee" userId="14ff651f3334253d" providerId="LiveId" clId="{A7A186D9-86EB-4224-89AA-A3968EF6138C}" dt="2021-11-24T16:19:14.060" v="9259" actId="20578"/>
          <ac:spMkLst>
            <pc:docMk/>
            <pc:sldMk cId="2847915458" sldId="261"/>
            <ac:spMk id="3" creationId="{6971D6C2-7006-4811-920A-DD4596CC5416}"/>
          </ac:spMkLst>
        </pc:spChg>
        <pc:picChg chg="add mod">
          <ac:chgData name="Tammy Greenlee" userId="14ff651f3334253d" providerId="LiveId" clId="{A7A186D9-86EB-4224-89AA-A3968EF6138C}" dt="2021-11-24T19:49:46.627" v="9733" actId="1076"/>
          <ac:picMkLst>
            <pc:docMk/>
            <pc:sldMk cId="2847915458" sldId="261"/>
            <ac:picMk id="5" creationId="{86D54DD9-4144-439B-9E5F-8AA6A874A6CC}"/>
          </ac:picMkLst>
        </pc:picChg>
      </pc:sldChg>
      <pc:sldChg chg="modSp new del mod">
        <pc:chgData name="Tammy Greenlee" userId="14ff651f3334253d" providerId="LiveId" clId="{A7A186D9-86EB-4224-89AA-A3968EF6138C}" dt="2021-11-23T18:10:56.491" v="6666" actId="47"/>
        <pc:sldMkLst>
          <pc:docMk/>
          <pc:sldMk cId="2776590807" sldId="262"/>
        </pc:sldMkLst>
        <pc:spChg chg="mod">
          <ac:chgData name="Tammy Greenlee" userId="14ff651f3334253d" providerId="LiveId" clId="{A7A186D9-86EB-4224-89AA-A3968EF6138C}" dt="2021-11-22T17:42:52.431" v="684" actId="20577"/>
          <ac:spMkLst>
            <pc:docMk/>
            <pc:sldMk cId="2776590807" sldId="262"/>
            <ac:spMk id="2" creationId="{54D54D3B-16D0-42D7-A61E-606C7A701356}"/>
          </ac:spMkLst>
        </pc:spChg>
      </pc:sldChg>
      <pc:sldChg chg="addSp delSp modSp new mod">
        <pc:chgData name="Tammy Greenlee" userId="14ff651f3334253d" providerId="LiveId" clId="{A7A186D9-86EB-4224-89AA-A3968EF6138C}" dt="2021-11-30T03:02:09.677" v="10824" actId="1076"/>
        <pc:sldMkLst>
          <pc:docMk/>
          <pc:sldMk cId="1416246527" sldId="263"/>
        </pc:sldMkLst>
        <pc:spChg chg="mod">
          <ac:chgData name="Tammy Greenlee" userId="14ff651f3334253d" providerId="LiveId" clId="{A7A186D9-86EB-4224-89AA-A3968EF6138C}" dt="2021-11-23T17:04:54.705" v="5531" actId="20577"/>
          <ac:spMkLst>
            <pc:docMk/>
            <pc:sldMk cId="1416246527" sldId="263"/>
            <ac:spMk id="2" creationId="{BB9BCCCD-2D34-4DB8-A2FA-56CDA65FBB30}"/>
          </ac:spMkLst>
        </pc:spChg>
        <pc:spChg chg="mod">
          <ac:chgData name="Tammy Greenlee" userId="14ff651f3334253d" providerId="LiveId" clId="{A7A186D9-86EB-4224-89AA-A3968EF6138C}" dt="2021-11-30T03:01:34.190" v="10806" actId="115"/>
          <ac:spMkLst>
            <pc:docMk/>
            <pc:sldMk cId="1416246527" sldId="263"/>
            <ac:spMk id="3" creationId="{716192DA-BA3F-4958-916B-9A2398C20E66}"/>
          </ac:spMkLst>
        </pc:spChg>
        <pc:picChg chg="add del mod">
          <ac:chgData name="Tammy Greenlee" userId="14ff651f3334253d" providerId="LiveId" clId="{A7A186D9-86EB-4224-89AA-A3968EF6138C}" dt="2021-11-30T02:59:21.325" v="10708" actId="21"/>
          <ac:picMkLst>
            <pc:docMk/>
            <pc:sldMk cId="1416246527" sldId="263"/>
            <ac:picMk id="5" creationId="{C047B1A7-B7C3-425A-B2EF-AC4F4FEA7E94}"/>
          </ac:picMkLst>
        </pc:picChg>
        <pc:picChg chg="add del mod">
          <ac:chgData name="Tammy Greenlee" userId="14ff651f3334253d" providerId="LiveId" clId="{A7A186D9-86EB-4224-89AA-A3968EF6138C}" dt="2021-11-30T03:01:54.695" v="10810"/>
          <ac:picMkLst>
            <pc:docMk/>
            <pc:sldMk cId="1416246527" sldId="263"/>
            <ac:picMk id="6" creationId="{EDE0EAA8-6CE1-4C79-A724-C7CBC26EBB3A}"/>
          </ac:picMkLst>
        </pc:picChg>
        <pc:picChg chg="add del mod">
          <ac:chgData name="Tammy Greenlee" userId="14ff651f3334253d" providerId="LiveId" clId="{A7A186D9-86EB-4224-89AA-A3968EF6138C}" dt="2021-11-30T03:01:51.979" v="10809"/>
          <ac:picMkLst>
            <pc:docMk/>
            <pc:sldMk cId="1416246527" sldId="263"/>
            <ac:picMk id="7" creationId="{504C00E2-DF18-4863-AA28-209361A4E2DA}"/>
          </ac:picMkLst>
        </pc:picChg>
        <pc:picChg chg="add mod">
          <ac:chgData name="Tammy Greenlee" userId="14ff651f3334253d" providerId="LiveId" clId="{A7A186D9-86EB-4224-89AA-A3968EF6138C}" dt="2021-11-30T03:02:09.677" v="10824" actId="1076"/>
          <ac:picMkLst>
            <pc:docMk/>
            <pc:sldMk cId="1416246527" sldId="263"/>
            <ac:picMk id="8" creationId="{5081C5C2-7120-4AA2-8DAD-2AE0A8964E21}"/>
          </ac:picMkLst>
        </pc:picChg>
      </pc:sldChg>
      <pc:sldChg chg="addSp modSp new mod ord">
        <pc:chgData name="Tammy Greenlee" userId="14ff651f3334253d" providerId="LiveId" clId="{A7A186D9-86EB-4224-89AA-A3968EF6138C}" dt="2021-11-30T03:01:59.861" v="10822" actId="20577"/>
        <pc:sldMkLst>
          <pc:docMk/>
          <pc:sldMk cId="1130796720" sldId="264"/>
        </pc:sldMkLst>
        <pc:spChg chg="mod">
          <ac:chgData name="Tammy Greenlee" userId="14ff651f3334253d" providerId="LiveId" clId="{A7A186D9-86EB-4224-89AA-A3968EF6138C}" dt="2021-11-22T18:40:11.930" v="1310" actId="20577"/>
          <ac:spMkLst>
            <pc:docMk/>
            <pc:sldMk cId="1130796720" sldId="264"/>
            <ac:spMk id="2" creationId="{36ABAB13-E3B1-49EA-B647-15F82626C634}"/>
          </ac:spMkLst>
        </pc:spChg>
        <pc:spChg chg="mod">
          <ac:chgData name="Tammy Greenlee" userId="14ff651f3334253d" providerId="LiveId" clId="{A7A186D9-86EB-4224-89AA-A3968EF6138C}" dt="2021-11-29T17:48:43.020" v="10529" actId="27636"/>
          <ac:spMkLst>
            <pc:docMk/>
            <pc:sldMk cId="1130796720" sldId="264"/>
            <ac:spMk id="3" creationId="{4F902625-D4BB-443D-8222-589A6D01347C}"/>
          </ac:spMkLst>
        </pc:spChg>
        <pc:spChg chg="add mod">
          <ac:chgData name="Tammy Greenlee" userId="14ff651f3334253d" providerId="LiveId" clId="{A7A186D9-86EB-4224-89AA-A3968EF6138C}" dt="2021-11-30T03:00:59.041" v="10761" actId="20577"/>
          <ac:spMkLst>
            <pc:docMk/>
            <pc:sldMk cId="1130796720" sldId="264"/>
            <ac:spMk id="8" creationId="{1AF619E8-64A3-4914-9C73-E7804ECC9CCC}"/>
          </ac:spMkLst>
        </pc:spChg>
        <pc:spChg chg="add mod">
          <ac:chgData name="Tammy Greenlee" userId="14ff651f3334253d" providerId="LiveId" clId="{A7A186D9-86EB-4224-89AA-A3968EF6138C}" dt="2021-11-30T03:01:59.861" v="10822" actId="20577"/>
          <ac:spMkLst>
            <pc:docMk/>
            <pc:sldMk cId="1130796720" sldId="264"/>
            <ac:spMk id="9" creationId="{CB2857A8-432A-4EE9-A933-C18440C8B4FC}"/>
          </ac:spMkLst>
        </pc:spChg>
        <pc:picChg chg="add mod">
          <ac:chgData name="Tammy Greenlee" userId="14ff651f3334253d" providerId="LiveId" clId="{A7A186D9-86EB-4224-89AA-A3968EF6138C}" dt="2021-11-30T02:59:02.600" v="10706" actId="1076"/>
          <ac:picMkLst>
            <pc:docMk/>
            <pc:sldMk cId="1130796720" sldId="264"/>
            <ac:picMk id="5" creationId="{8D1DB229-6DBE-4A82-8996-3F4284537C6C}"/>
          </ac:picMkLst>
        </pc:picChg>
        <pc:picChg chg="add mod">
          <ac:chgData name="Tammy Greenlee" userId="14ff651f3334253d" providerId="LiveId" clId="{A7A186D9-86EB-4224-89AA-A3968EF6138C}" dt="2021-11-30T02:59:05.271" v="10707" actId="1076"/>
          <ac:picMkLst>
            <pc:docMk/>
            <pc:sldMk cId="1130796720" sldId="264"/>
            <ac:picMk id="7" creationId="{852F536A-5707-4407-B97C-1F76974FDDD7}"/>
          </ac:picMkLst>
        </pc:picChg>
      </pc:sldChg>
      <pc:sldChg chg="modSp new del mod">
        <pc:chgData name="Tammy Greenlee" userId="14ff651f3334253d" providerId="LiveId" clId="{A7A186D9-86EB-4224-89AA-A3968EF6138C}" dt="2021-11-23T15:23:25.478" v="2860" actId="47"/>
        <pc:sldMkLst>
          <pc:docMk/>
          <pc:sldMk cId="1456464117" sldId="265"/>
        </pc:sldMkLst>
        <pc:spChg chg="mod">
          <ac:chgData name="Tammy Greenlee" userId="14ff651f3334253d" providerId="LiveId" clId="{A7A186D9-86EB-4224-89AA-A3968EF6138C}" dt="2021-11-22T17:52:29.971" v="805" actId="20577"/>
          <ac:spMkLst>
            <pc:docMk/>
            <pc:sldMk cId="1456464117" sldId="265"/>
            <ac:spMk id="2" creationId="{1D005DCD-DB14-417B-B9DF-3FCA4E9D26B0}"/>
          </ac:spMkLst>
        </pc:spChg>
        <pc:spChg chg="mod">
          <ac:chgData name="Tammy Greenlee" userId="14ff651f3334253d" providerId="LiveId" clId="{A7A186D9-86EB-4224-89AA-A3968EF6138C}" dt="2021-11-23T15:03:38.502" v="2540" actId="20577"/>
          <ac:spMkLst>
            <pc:docMk/>
            <pc:sldMk cId="1456464117" sldId="265"/>
            <ac:spMk id="3" creationId="{C65CB832-72F8-48E9-A1EE-8143CD1E391C}"/>
          </ac:spMkLst>
        </pc:spChg>
      </pc:sldChg>
      <pc:sldChg chg="addSp delSp modSp new mod">
        <pc:chgData name="Tammy Greenlee" userId="14ff651f3334253d" providerId="LiveId" clId="{A7A186D9-86EB-4224-89AA-A3968EF6138C}" dt="2021-11-30T03:06:39.079" v="10947" actId="20577"/>
        <pc:sldMkLst>
          <pc:docMk/>
          <pc:sldMk cId="3240352868" sldId="266"/>
        </pc:sldMkLst>
        <pc:spChg chg="mod">
          <ac:chgData name="Tammy Greenlee" userId="14ff651f3334253d" providerId="LiveId" clId="{A7A186D9-86EB-4224-89AA-A3968EF6138C}" dt="2021-11-23T17:04:58.225" v="5533" actId="20577"/>
          <ac:spMkLst>
            <pc:docMk/>
            <pc:sldMk cId="3240352868" sldId="266"/>
            <ac:spMk id="2" creationId="{DB9A9FEA-102B-4E17-80B4-701026A02EB1}"/>
          </ac:spMkLst>
        </pc:spChg>
        <pc:spChg chg="mod">
          <ac:chgData name="Tammy Greenlee" userId="14ff651f3334253d" providerId="LiveId" clId="{A7A186D9-86EB-4224-89AA-A3968EF6138C}" dt="2021-11-30T03:03:36.584" v="10831" actId="20577"/>
          <ac:spMkLst>
            <pc:docMk/>
            <pc:sldMk cId="3240352868" sldId="266"/>
            <ac:spMk id="3" creationId="{E0BE11A5-5E23-42E2-89A1-1CB68CA5304D}"/>
          </ac:spMkLst>
        </pc:spChg>
        <pc:spChg chg="add mod">
          <ac:chgData name="Tammy Greenlee" userId="14ff651f3334253d" providerId="LiveId" clId="{A7A186D9-86EB-4224-89AA-A3968EF6138C}" dt="2021-11-30T03:06:02.689" v="10904" actId="20577"/>
          <ac:spMkLst>
            <pc:docMk/>
            <pc:sldMk cId="3240352868" sldId="266"/>
            <ac:spMk id="8" creationId="{30EF4EAC-8693-4B40-9600-D9105010A26A}"/>
          </ac:spMkLst>
        </pc:spChg>
        <pc:spChg chg="add del mod">
          <ac:chgData name="Tammy Greenlee" userId="14ff651f3334253d" providerId="LiveId" clId="{A7A186D9-86EB-4224-89AA-A3968EF6138C}" dt="2021-11-30T03:06:19.349" v="10906" actId="478"/>
          <ac:spMkLst>
            <pc:docMk/>
            <pc:sldMk cId="3240352868" sldId="266"/>
            <ac:spMk id="9" creationId="{88C7A2C6-4807-4EAD-B6D7-F55D84B244C1}"/>
          </ac:spMkLst>
        </pc:spChg>
        <pc:spChg chg="add mod">
          <ac:chgData name="Tammy Greenlee" userId="14ff651f3334253d" providerId="LiveId" clId="{A7A186D9-86EB-4224-89AA-A3968EF6138C}" dt="2021-11-30T03:06:39.079" v="10947" actId="20577"/>
          <ac:spMkLst>
            <pc:docMk/>
            <pc:sldMk cId="3240352868" sldId="266"/>
            <ac:spMk id="10" creationId="{B10665E0-505E-405E-8A2C-0CCF1FC2B0FB}"/>
          </ac:spMkLst>
        </pc:spChg>
        <pc:picChg chg="add mod">
          <ac:chgData name="Tammy Greenlee" userId="14ff651f3334253d" providerId="LiveId" clId="{A7A186D9-86EB-4224-89AA-A3968EF6138C}" dt="2021-11-30T03:03:40.723" v="10832" actId="1076"/>
          <ac:picMkLst>
            <pc:docMk/>
            <pc:sldMk cId="3240352868" sldId="266"/>
            <ac:picMk id="5" creationId="{5AFC33D4-9385-440B-BD16-1771DEB4BA62}"/>
          </ac:picMkLst>
        </pc:picChg>
        <pc:picChg chg="add mod">
          <ac:chgData name="Tammy Greenlee" userId="14ff651f3334253d" providerId="LiveId" clId="{A7A186D9-86EB-4224-89AA-A3968EF6138C}" dt="2021-11-30T03:04:03.716" v="10835" actId="1076"/>
          <ac:picMkLst>
            <pc:docMk/>
            <pc:sldMk cId="3240352868" sldId="266"/>
            <ac:picMk id="7" creationId="{1C764340-DEEB-43EE-9AEB-4D3C837251D1}"/>
          </ac:picMkLst>
        </pc:picChg>
      </pc:sldChg>
      <pc:sldChg chg="new del">
        <pc:chgData name="Tammy Greenlee" userId="14ff651f3334253d" providerId="LiveId" clId="{A7A186D9-86EB-4224-89AA-A3968EF6138C}" dt="2021-11-23T16:32:15.571" v="4696" actId="47"/>
        <pc:sldMkLst>
          <pc:docMk/>
          <pc:sldMk cId="1280084361" sldId="267"/>
        </pc:sldMkLst>
      </pc:sldChg>
      <pc:sldChg chg="addSp delSp modSp new mod">
        <pc:chgData name="Tammy Greenlee" userId="14ff651f3334253d" providerId="LiveId" clId="{A7A186D9-86EB-4224-89AA-A3968EF6138C}" dt="2021-11-24T18:00:48.600" v="9534" actId="20577"/>
        <pc:sldMkLst>
          <pc:docMk/>
          <pc:sldMk cId="2607286948" sldId="268"/>
        </pc:sldMkLst>
        <pc:spChg chg="mod">
          <ac:chgData name="Tammy Greenlee" userId="14ff651f3334253d" providerId="LiveId" clId="{A7A186D9-86EB-4224-89AA-A3968EF6138C}" dt="2021-11-24T17:58:05.665" v="9425" actId="20577"/>
          <ac:spMkLst>
            <pc:docMk/>
            <pc:sldMk cId="2607286948" sldId="268"/>
            <ac:spMk id="2" creationId="{50E3C3AF-5795-42C0-ABEA-8A958C82E8D1}"/>
          </ac:spMkLst>
        </pc:spChg>
        <pc:spChg chg="mod">
          <ac:chgData name="Tammy Greenlee" userId="14ff651f3334253d" providerId="LiveId" clId="{A7A186D9-86EB-4224-89AA-A3968EF6138C}" dt="2021-11-24T17:11:09.496" v="9307" actId="20577"/>
          <ac:spMkLst>
            <pc:docMk/>
            <pc:sldMk cId="2607286948" sldId="268"/>
            <ac:spMk id="3" creationId="{F9F04588-75DD-40C2-B91A-8B147CD7E395}"/>
          </ac:spMkLst>
        </pc:spChg>
        <pc:spChg chg="add del mod">
          <ac:chgData name="Tammy Greenlee" userId="14ff651f3334253d" providerId="LiveId" clId="{A7A186D9-86EB-4224-89AA-A3968EF6138C}" dt="2021-11-23T15:21:33.710" v="2659" actId="478"/>
          <ac:spMkLst>
            <pc:docMk/>
            <pc:sldMk cId="2607286948" sldId="268"/>
            <ac:spMk id="4" creationId="{90D4DEA5-3D02-4799-9B17-94457E9F2B9E}"/>
          </ac:spMkLst>
        </pc:spChg>
        <pc:spChg chg="add mod">
          <ac:chgData name="Tammy Greenlee" userId="14ff651f3334253d" providerId="LiveId" clId="{A7A186D9-86EB-4224-89AA-A3968EF6138C}" dt="2021-11-24T18:00:48.600" v="9534" actId="20577"/>
          <ac:spMkLst>
            <pc:docMk/>
            <pc:sldMk cId="2607286948" sldId="268"/>
            <ac:spMk id="8" creationId="{7C048C21-26CB-4BFE-A061-27344E58D36D}"/>
          </ac:spMkLst>
        </pc:spChg>
        <pc:spChg chg="add mod">
          <ac:chgData name="Tammy Greenlee" userId="14ff651f3334253d" providerId="LiveId" clId="{A7A186D9-86EB-4224-89AA-A3968EF6138C}" dt="2021-11-24T18:00:09.603" v="9516" actId="1076"/>
          <ac:spMkLst>
            <pc:docMk/>
            <pc:sldMk cId="2607286948" sldId="268"/>
            <ac:spMk id="9" creationId="{B5328E4E-A93B-48AA-8CA3-70E72AC932F2}"/>
          </ac:spMkLst>
        </pc:spChg>
        <pc:picChg chg="add mod">
          <ac:chgData name="Tammy Greenlee" userId="14ff651f3334253d" providerId="LiveId" clId="{A7A186D9-86EB-4224-89AA-A3968EF6138C}" dt="2021-11-24T18:00:04.579" v="9515" actId="1076"/>
          <ac:picMkLst>
            <pc:docMk/>
            <pc:sldMk cId="2607286948" sldId="268"/>
            <ac:picMk id="5" creationId="{263BB6F3-767B-4FFB-9242-FB736D6F3E47}"/>
          </ac:picMkLst>
        </pc:picChg>
        <pc:picChg chg="add mod ord">
          <ac:chgData name="Tammy Greenlee" userId="14ff651f3334253d" providerId="LiveId" clId="{A7A186D9-86EB-4224-89AA-A3968EF6138C}" dt="2021-11-24T17:59:53.934" v="9513" actId="167"/>
          <ac:picMkLst>
            <pc:docMk/>
            <pc:sldMk cId="2607286948" sldId="268"/>
            <ac:picMk id="7" creationId="{7D7BA085-A2A0-457A-9CDC-B4DD38628C8F}"/>
          </ac:picMkLst>
        </pc:picChg>
      </pc:sldChg>
      <pc:sldChg chg="new del">
        <pc:chgData name="Tammy Greenlee" userId="14ff651f3334253d" providerId="LiveId" clId="{A7A186D9-86EB-4224-89AA-A3968EF6138C}" dt="2021-11-22T19:02:29.250" v="1416" actId="47"/>
        <pc:sldMkLst>
          <pc:docMk/>
          <pc:sldMk cId="3013935175" sldId="268"/>
        </pc:sldMkLst>
      </pc:sldChg>
      <pc:sldChg chg="addSp modSp new mod">
        <pc:chgData name="Tammy Greenlee" userId="14ff651f3334253d" providerId="LiveId" clId="{A7A186D9-86EB-4224-89AA-A3968EF6138C}" dt="2021-11-29T16:52:45.831" v="10455" actId="20577"/>
        <pc:sldMkLst>
          <pc:docMk/>
          <pc:sldMk cId="1545862312" sldId="269"/>
        </pc:sldMkLst>
        <pc:spChg chg="mod">
          <ac:chgData name="Tammy Greenlee" userId="14ff651f3334253d" providerId="LiveId" clId="{A7A186D9-86EB-4224-89AA-A3968EF6138C}" dt="2021-11-23T15:30:06.545" v="2961" actId="20577"/>
          <ac:spMkLst>
            <pc:docMk/>
            <pc:sldMk cId="1545862312" sldId="269"/>
            <ac:spMk id="2" creationId="{0D08CE6C-9C8F-4D0D-A803-5DE0ADC4C97F}"/>
          </ac:spMkLst>
        </pc:spChg>
        <pc:spChg chg="mod">
          <ac:chgData name="Tammy Greenlee" userId="14ff651f3334253d" providerId="LiveId" clId="{A7A186D9-86EB-4224-89AA-A3968EF6138C}" dt="2021-11-23T16:33:30.961" v="4698" actId="255"/>
          <ac:spMkLst>
            <pc:docMk/>
            <pc:sldMk cId="1545862312" sldId="269"/>
            <ac:spMk id="3" creationId="{83625C7C-0A67-409D-85AB-7C7886F7E8ED}"/>
          </ac:spMkLst>
        </pc:spChg>
        <pc:spChg chg="mod">
          <ac:chgData name="Tammy Greenlee" userId="14ff651f3334253d" providerId="LiveId" clId="{A7A186D9-86EB-4224-89AA-A3968EF6138C}" dt="2021-11-29T16:52:36.468" v="10423" actId="27636"/>
          <ac:spMkLst>
            <pc:docMk/>
            <pc:sldMk cId="1545862312" sldId="269"/>
            <ac:spMk id="4" creationId="{EA535987-81E2-4C54-B68F-B28F48EB75FE}"/>
          </ac:spMkLst>
        </pc:spChg>
        <pc:spChg chg="mod">
          <ac:chgData name="Tammy Greenlee" userId="14ff651f3334253d" providerId="LiveId" clId="{A7A186D9-86EB-4224-89AA-A3968EF6138C}" dt="2021-11-29T16:36:52.726" v="10347" actId="1076"/>
          <ac:spMkLst>
            <pc:docMk/>
            <pc:sldMk cId="1545862312" sldId="269"/>
            <ac:spMk id="5" creationId="{8F565744-C0C4-4089-BC21-F885356CC15D}"/>
          </ac:spMkLst>
        </pc:spChg>
        <pc:spChg chg="mod">
          <ac:chgData name="Tammy Greenlee" userId="14ff651f3334253d" providerId="LiveId" clId="{A7A186D9-86EB-4224-89AA-A3968EF6138C}" dt="2021-11-29T16:52:45.831" v="10455" actId="20577"/>
          <ac:spMkLst>
            <pc:docMk/>
            <pc:sldMk cId="1545862312" sldId="269"/>
            <ac:spMk id="6" creationId="{F0B73AAF-32F8-47E2-9EB4-7F310A608C4E}"/>
          </ac:spMkLst>
        </pc:spChg>
        <pc:spChg chg="add mod">
          <ac:chgData name="Tammy Greenlee" userId="14ff651f3334253d" providerId="LiveId" clId="{A7A186D9-86EB-4224-89AA-A3968EF6138C}" dt="2021-11-24T17:47:25.913" v="9351" actId="20577"/>
          <ac:spMkLst>
            <pc:docMk/>
            <pc:sldMk cId="1545862312" sldId="269"/>
            <ac:spMk id="8" creationId="{7DE278DC-51B7-4764-85BE-74D425B626FD}"/>
          </ac:spMkLst>
        </pc:spChg>
        <pc:spChg chg="add mod">
          <ac:chgData name="Tammy Greenlee" userId="14ff651f3334253d" providerId="LiveId" clId="{A7A186D9-86EB-4224-89AA-A3968EF6138C}" dt="2021-11-29T16:39:50.236" v="10414" actId="20577"/>
          <ac:spMkLst>
            <pc:docMk/>
            <pc:sldMk cId="1545862312" sldId="269"/>
            <ac:spMk id="11" creationId="{666E5B4A-657F-46A1-996C-ECDE4ADD4489}"/>
          </ac:spMkLst>
        </pc:spChg>
        <pc:picChg chg="add mod">
          <ac:chgData name="Tammy Greenlee" userId="14ff651f3334253d" providerId="LiveId" clId="{A7A186D9-86EB-4224-89AA-A3968EF6138C}" dt="2021-11-24T17:16:29.647" v="9315" actId="1076"/>
          <ac:picMkLst>
            <pc:docMk/>
            <pc:sldMk cId="1545862312" sldId="269"/>
            <ac:picMk id="7" creationId="{6A79CD55-1EFA-4204-8D17-6BC083F3F615}"/>
          </ac:picMkLst>
        </pc:picChg>
        <pc:picChg chg="add mod">
          <ac:chgData name="Tammy Greenlee" userId="14ff651f3334253d" providerId="LiveId" clId="{A7A186D9-86EB-4224-89AA-A3968EF6138C}" dt="2021-11-29T16:36:42.649" v="10345" actId="1076"/>
          <ac:picMkLst>
            <pc:docMk/>
            <pc:sldMk cId="1545862312" sldId="269"/>
            <ac:picMk id="10" creationId="{C1F902EC-8B29-4536-ABDF-0D7B52E4EE5F}"/>
          </ac:picMkLst>
        </pc:picChg>
      </pc:sldChg>
      <pc:sldChg chg="addSp delSp modSp new mod">
        <pc:chgData name="Tammy Greenlee" userId="14ff651f3334253d" providerId="LiveId" clId="{A7A186D9-86EB-4224-89AA-A3968EF6138C}" dt="2021-11-29T16:57:36.097" v="10458" actId="1076"/>
        <pc:sldMkLst>
          <pc:docMk/>
          <pc:sldMk cId="3905083363" sldId="270"/>
        </pc:sldMkLst>
        <pc:spChg chg="mod">
          <ac:chgData name="Tammy Greenlee" userId="14ff651f3334253d" providerId="LiveId" clId="{A7A186D9-86EB-4224-89AA-A3968EF6138C}" dt="2021-11-24T16:18:59.680" v="9258" actId="20577"/>
          <ac:spMkLst>
            <pc:docMk/>
            <pc:sldMk cId="3905083363" sldId="270"/>
            <ac:spMk id="2" creationId="{899CAD81-1B33-4807-89D3-116ADA5A4D33}"/>
          </ac:spMkLst>
        </pc:spChg>
        <pc:spChg chg="mod">
          <ac:chgData name="Tammy Greenlee" userId="14ff651f3334253d" providerId="LiveId" clId="{A7A186D9-86EB-4224-89AA-A3968EF6138C}" dt="2021-11-29T16:08:47.361" v="10247" actId="14100"/>
          <ac:spMkLst>
            <pc:docMk/>
            <pc:sldMk cId="3905083363" sldId="270"/>
            <ac:spMk id="3" creationId="{B473153C-C072-441F-B38A-C27054514107}"/>
          </ac:spMkLst>
        </pc:spChg>
        <pc:spChg chg="add del mod">
          <ac:chgData name="Tammy Greenlee" userId="14ff651f3334253d" providerId="LiveId" clId="{A7A186D9-86EB-4224-89AA-A3968EF6138C}" dt="2021-11-24T16:10:57.808" v="9250"/>
          <ac:spMkLst>
            <pc:docMk/>
            <pc:sldMk cId="3905083363" sldId="270"/>
            <ac:spMk id="4" creationId="{40602C07-DD7B-460E-AE36-7CABBF8095D9}"/>
          </ac:spMkLst>
        </pc:spChg>
        <pc:picChg chg="add mod">
          <ac:chgData name="Tammy Greenlee" userId="14ff651f3334253d" providerId="LiveId" clId="{A7A186D9-86EB-4224-89AA-A3968EF6138C}" dt="2021-11-29T16:57:33.510" v="10457" actId="1076"/>
          <ac:picMkLst>
            <pc:docMk/>
            <pc:sldMk cId="3905083363" sldId="270"/>
            <ac:picMk id="6" creationId="{3689A345-F6FD-4BA4-B0BA-0ADB126F26B7}"/>
          </ac:picMkLst>
        </pc:picChg>
        <pc:picChg chg="add mod">
          <ac:chgData name="Tammy Greenlee" userId="14ff651f3334253d" providerId="LiveId" clId="{A7A186D9-86EB-4224-89AA-A3968EF6138C}" dt="2021-11-29T16:57:36.097" v="10458" actId="1076"/>
          <ac:picMkLst>
            <pc:docMk/>
            <pc:sldMk cId="3905083363" sldId="270"/>
            <ac:picMk id="8" creationId="{737A51E5-115E-4FA4-A020-BA3598A76BB5}"/>
          </ac:picMkLst>
        </pc:picChg>
      </pc:sldChg>
      <pc:sldChg chg="addSp delSp modSp new add del mod">
        <pc:chgData name="Tammy Greenlee" userId="14ff651f3334253d" providerId="LiveId" clId="{A7A186D9-86EB-4224-89AA-A3968EF6138C}" dt="2021-11-29T17:49:27.693" v="10530" actId="47"/>
        <pc:sldMkLst>
          <pc:docMk/>
          <pc:sldMk cId="1014034840" sldId="271"/>
        </pc:sldMkLst>
        <pc:spChg chg="mod">
          <ac:chgData name="Tammy Greenlee" userId="14ff651f3334253d" providerId="LiveId" clId="{A7A186D9-86EB-4224-89AA-A3968EF6138C}" dt="2021-11-23T18:43:57.345" v="8386" actId="20577"/>
          <ac:spMkLst>
            <pc:docMk/>
            <pc:sldMk cId="1014034840" sldId="271"/>
            <ac:spMk id="2" creationId="{893B2A76-6618-4B04-BD44-C464E730D4D4}"/>
          </ac:spMkLst>
        </pc:spChg>
        <pc:spChg chg="mod">
          <ac:chgData name="Tammy Greenlee" userId="14ff651f3334253d" providerId="LiveId" clId="{A7A186D9-86EB-4224-89AA-A3968EF6138C}" dt="2021-11-23T18:44:49.632" v="8506" actId="27636"/>
          <ac:spMkLst>
            <pc:docMk/>
            <pc:sldMk cId="1014034840" sldId="271"/>
            <ac:spMk id="3" creationId="{EFC289B3-5BB7-4B14-8C18-AC555072013D}"/>
          </ac:spMkLst>
        </pc:spChg>
        <pc:spChg chg="add del mod">
          <ac:chgData name="Tammy Greenlee" userId="14ff651f3334253d" providerId="LiveId" clId="{A7A186D9-86EB-4224-89AA-A3968EF6138C}" dt="2021-11-24T19:52:00.579" v="9836" actId="21"/>
          <ac:spMkLst>
            <pc:docMk/>
            <pc:sldMk cId="1014034840" sldId="271"/>
            <ac:spMk id="6" creationId="{1FBBB256-30F4-48A2-97F8-FB1252EE80F4}"/>
          </ac:spMkLst>
        </pc:spChg>
        <pc:spChg chg="add del mod">
          <ac:chgData name="Tammy Greenlee" userId="14ff651f3334253d" providerId="LiveId" clId="{A7A186D9-86EB-4224-89AA-A3968EF6138C}" dt="2021-11-24T19:52:57.867" v="9844" actId="21"/>
          <ac:spMkLst>
            <pc:docMk/>
            <pc:sldMk cId="1014034840" sldId="271"/>
            <ac:spMk id="8" creationId="{62422BE8-2827-4AAA-9C1E-72DED7F1E9D0}"/>
          </ac:spMkLst>
        </pc:spChg>
        <pc:spChg chg="add del mod">
          <ac:chgData name="Tammy Greenlee" userId="14ff651f3334253d" providerId="LiveId" clId="{A7A186D9-86EB-4224-89AA-A3968EF6138C}" dt="2021-11-24T19:53:34.235" v="9849" actId="21"/>
          <ac:spMkLst>
            <pc:docMk/>
            <pc:sldMk cId="1014034840" sldId="271"/>
            <ac:spMk id="11" creationId="{8365C911-2D5F-478E-A657-5C851EE6F9CC}"/>
          </ac:spMkLst>
        </pc:spChg>
        <pc:grpChg chg="add mod">
          <ac:chgData name="Tammy Greenlee" userId="14ff651f3334253d" providerId="LiveId" clId="{A7A186D9-86EB-4224-89AA-A3968EF6138C}" dt="2021-11-24T19:52:47.028" v="9843" actId="164"/>
          <ac:grpSpMkLst>
            <pc:docMk/>
            <pc:sldMk cId="1014034840" sldId="271"/>
            <ac:grpSpMk id="9" creationId="{FAD7E0AB-711E-4F70-9B64-5F986F0DDC70}"/>
          </ac:grpSpMkLst>
        </pc:grpChg>
        <pc:picChg chg="add del mod">
          <ac:chgData name="Tammy Greenlee" userId="14ff651f3334253d" providerId="LiveId" clId="{A7A186D9-86EB-4224-89AA-A3968EF6138C}" dt="2021-11-24T19:52:00.579" v="9836" actId="21"/>
          <ac:picMkLst>
            <pc:docMk/>
            <pc:sldMk cId="1014034840" sldId="271"/>
            <ac:picMk id="5" creationId="{53662E13-6CD1-49A8-815A-EEF8AB572B40}"/>
          </ac:picMkLst>
        </pc:picChg>
        <pc:picChg chg="add del mod">
          <ac:chgData name="Tammy Greenlee" userId="14ff651f3334253d" providerId="LiveId" clId="{A7A186D9-86EB-4224-89AA-A3968EF6138C}" dt="2021-11-24T19:52:57.867" v="9844" actId="21"/>
          <ac:picMkLst>
            <pc:docMk/>
            <pc:sldMk cId="1014034840" sldId="271"/>
            <ac:picMk id="7" creationId="{11A5C0D4-1AB9-499A-9F25-B73962CFE5DD}"/>
          </ac:picMkLst>
        </pc:picChg>
        <pc:picChg chg="add del mod">
          <ac:chgData name="Tammy Greenlee" userId="14ff651f3334253d" providerId="LiveId" clId="{A7A186D9-86EB-4224-89AA-A3968EF6138C}" dt="2021-11-24T19:53:34.235" v="9849" actId="21"/>
          <ac:picMkLst>
            <pc:docMk/>
            <pc:sldMk cId="1014034840" sldId="271"/>
            <ac:picMk id="10" creationId="{CE75D565-FB53-4CB6-8970-DDC26D1D65C1}"/>
          </ac:picMkLst>
        </pc:picChg>
      </pc:sldChg>
      <pc:sldChg chg="new del">
        <pc:chgData name="Tammy Greenlee" userId="14ff651f3334253d" providerId="LiveId" clId="{A7A186D9-86EB-4224-89AA-A3968EF6138C}" dt="2021-11-23T18:11:05.526" v="6667" actId="47"/>
        <pc:sldMkLst>
          <pc:docMk/>
          <pc:sldMk cId="3049731485" sldId="271"/>
        </pc:sldMkLst>
      </pc:sldChg>
      <pc:sldChg chg="addSp modSp new mod">
        <pc:chgData name="Tammy Greenlee" userId="14ff651f3334253d" providerId="LiveId" clId="{A7A186D9-86EB-4224-89AA-A3968EF6138C}" dt="2021-11-24T19:55:47.254" v="9946" actId="1076"/>
        <pc:sldMkLst>
          <pc:docMk/>
          <pc:sldMk cId="1343503792" sldId="272"/>
        </pc:sldMkLst>
        <pc:spChg chg="mod">
          <ac:chgData name="Tammy Greenlee" userId="14ff651f3334253d" providerId="LiveId" clId="{A7A186D9-86EB-4224-89AA-A3968EF6138C}" dt="2021-11-24T19:53:44.937" v="9852" actId="20577"/>
          <ac:spMkLst>
            <pc:docMk/>
            <pc:sldMk cId="1343503792" sldId="272"/>
            <ac:spMk id="2" creationId="{12D68580-D4EC-4867-88E2-D1A5EF987306}"/>
          </ac:spMkLst>
        </pc:spChg>
        <pc:spChg chg="mod">
          <ac:chgData name="Tammy Greenlee" userId="14ff651f3334253d" providerId="LiveId" clId="{A7A186D9-86EB-4224-89AA-A3968EF6138C}" dt="2021-11-24T19:55:37.308" v="9944" actId="20577"/>
          <ac:spMkLst>
            <pc:docMk/>
            <pc:sldMk cId="1343503792" sldId="272"/>
            <ac:spMk id="3" creationId="{9B7CB86A-2945-4B79-9E52-C50E18CED073}"/>
          </ac:spMkLst>
        </pc:spChg>
        <pc:spChg chg="add mod">
          <ac:chgData name="Tammy Greenlee" userId="14ff651f3334253d" providerId="LiveId" clId="{A7A186D9-86EB-4224-89AA-A3968EF6138C}" dt="2021-11-24T19:55:11.872" v="9920" actId="1076"/>
          <ac:spMkLst>
            <pc:docMk/>
            <pc:sldMk cId="1343503792" sldId="272"/>
            <ac:spMk id="9" creationId="{C21676EE-4D28-4D48-8CA6-1645804D1C4C}"/>
          </ac:spMkLst>
        </pc:spChg>
        <pc:spChg chg="add mod">
          <ac:chgData name="Tammy Greenlee" userId="14ff651f3334253d" providerId="LiveId" clId="{A7A186D9-86EB-4224-89AA-A3968EF6138C}" dt="2021-11-24T19:55:47.254" v="9946" actId="1076"/>
          <ac:spMkLst>
            <pc:docMk/>
            <pc:sldMk cId="1343503792" sldId="272"/>
            <ac:spMk id="10" creationId="{8A451130-B2F3-43E5-9DCC-610FD4DD0461}"/>
          </ac:spMkLst>
        </pc:spChg>
        <pc:spChg chg="add mod">
          <ac:chgData name="Tammy Greenlee" userId="14ff651f3334253d" providerId="LiveId" clId="{A7A186D9-86EB-4224-89AA-A3968EF6138C}" dt="2021-11-24T19:55:18.057" v="9923" actId="1076"/>
          <ac:spMkLst>
            <pc:docMk/>
            <pc:sldMk cId="1343503792" sldId="272"/>
            <ac:spMk id="11" creationId="{58AF6A31-CEFA-470F-84F1-B014F36810F4}"/>
          </ac:spMkLst>
        </pc:spChg>
        <pc:picChg chg="add mod">
          <ac:chgData name="Tammy Greenlee" userId="14ff651f3334253d" providerId="LiveId" clId="{A7A186D9-86EB-4224-89AA-A3968EF6138C}" dt="2021-11-24T19:55:42.952" v="9945" actId="1076"/>
          <ac:picMkLst>
            <pc:docMk/>
            <pc:sldMk cId="1343503792" sldId="272"/>
            <ac:picMk id="5" creationId="{8E975189-A4DC-487E-8909-31DA0BD8157A}"/>
          </ac:picMkLst>
        </pc:picChg>
        <pc:picChg chg="add mod">
          <ac:chgData name="Tammy Greenlee" userId="14ff651f3334253d" providerId="LiveId" clId="{A7A186D9-86EB-4224-89AA-A3968EF6138C}" dt="2021-11-24T19:55:14.525" v="9922" actId="1076"/>
          <ac:picMkLst>
            <pc:docMk/>
            <pc:sldMk cId="1343503792" sldId="272"/>
            <ac:picMk id="7" creationId="{F1BB9C16-375D-4960-9C03-DC1072FFB12E}"/>
          </ac:picMkLst>
        </pc:picChg>
        <pc:picChg chg="add mod">
          <ac:chgData name="Tammy Greenlee" userId="14ff651f3334253d" providerId="LiveId" clId="{A7A186D9-86EB-4224-89AA-A3968EF6138C}" dt="2021-11-24T19:55:09.527" v="9919" actId="1076"/>
          <ac:picMkLst>
            <pc:docMk/>
            <pc:sldMk cId="1343503792" sldId="272"/>
            <ac:picMk id="8" creationId="{4B0BCC3E-611D-4074-8C20-502B5016C709}"/>
          </ac:picMkLst>
        </pc:picChg>
      </pc:sldChg>
      <pc:sldChg chg="addSp modSp new mod">
        <pc:chgData name="Tammy Greenlee" userId="14ff651f3334253d" providerId="LiveId" clId="{A7A186D9-86EB-4224-89AA-A3968EF6138C}" dt="2021-11-29T16:21:25.070" v="10338" actId="1076"/>
        <pc:sldMkLst>
          <pc:docMk/>
          <pc:sldMk cId="576580894" sldId="273"/>
        </pc:sldMkLst>
        <pc:spChg chg="mod">
          <ac:chgData name="Tammy Greenlee" userId="14ff651f3334253d" providerId="LiveId" clId="{A7A186D9-86EB-4224-89AA-A3968EF6138C}" dt="2021-11-29T15:55:43.899" v="10060" actId="20577"/>
          <ac:spMkLst>
            <pc:docMk/>
            <pc:sldMk cId="576580894" sldId="273"/>
            <ac:spMk id="2" creationId="{4D7D3124-1EE8-427C-B70B-EFCD63D90C77}"/>
          </ac:spMkLst>
        </pc:spChg>
        <pc:spChg chg="add mod">
          <ac:chgData name="Tammy Greenlee" userId="14ff651f3334253d" providerId="LiveId" clId="{A7A186D9-86EB-4224-89AA-A3968EF6138C}" dt="2021-11-29T16:21:25.070" v="10338" actId="1076"/>
          <ac:spMkLst>
            <pc:docMk/>
            <pc:sldMk cId="576580894" sldId="273"/>
            <ac:spMk id="6" creationId="{92861A5F-5432-4D63-8AC4-AC34201A67D4}"/>
          </ac:spMkLst>
        </pc:spChg>
        <pc:spChg chg="add mod">
          <ac:chgData name="Tammy Greenlee" userId="14ff651f3334253d" providerId="LiveId" clId="{A7A186D9-86EB-4224-89AA-A3968EF6138C}" dt="2021-11-29T16:21:16.980" v="10336" actId="1076"/>
          <ac:spMkLst>
            <pc:docMk/>
            <pc:sldMk cId="576580894" sldId="273"/>
            <ac:spMk id="7" creationId="{0952BC27-8890-45A0-9EF3-C9A810034A38}"/>
          </ac:spMkLst>
        </pc:spChg>
        <pc:picChg chg="add mod">
          <ac:chgData name="Tammy Greenlee" userId="14ff651f3334253d" providerId="LiveId" clId="{A7A186D9-86EB-4224-89AA-A3968EF6138C}" dt="2021-11-29T15:58:48.376" v="10071" actId="1076"/>
          <ac:picMkLst>
            <pc:docMk/>
            <pc:sldMk cId="576580894" sldId="273"/>
            <ac:picMk id="4" creationId="{611D2A64-217D-46CD-A05D-FF6AE957A97F}"/>
          </ac:picMkLst>
        </pc:picChg>
        <pc:picChg chg="add mod">
          <ac:chgData name="Tammy Greenlee" userId="14ff651f3334253d" providerId="LiveId" clId="{A7A186D9-86EB-4224-89AA-A3968EF6138C}" dt="2021-11-29T15:58:53.268" v="10072" actId="1076"/>
          <ac:picMkLst>
            <pc:docMk/>
            <pc:sldMk cId="576580894" sldId="273"/>
            <ac:picMk id="5" creationId="{BE13B48B-9825-46BD-87DE-1D50EDB6F8B7}"/>
          </ac:picMkLst>
        </pc:picChg>
      </pc:sldChg>
      <pc:sldChg chg="addSp modSp new mod">
        <pc:chgData name="Tammy Greenlee" userId="14ff651f3334253d" providerId="LiveId" clId="{A7A186D9-86EB-4224-89AA-A3968EF6138C}" dt="2021-11-29T16:21:05.738" v="10334" actId="1076"/>
        <pc:sldMkLst>
          <pc:docMk/>
          <pc:sldMk cId="2330349644" sldId="274"/>
        </pc:sldMkLst>
        <pc:spChg chg="mod">
          <ac:chgData name="Tammy Greenlee" userId="14ff651f3334253d" providerId="LiveId" clId="{A7A186D9-86EB-4224-89AA-A3968EF6138C}" dt="2021-11-29T16:02:52.892" v="10102" actId="1076"/>
          <ac:spMkLst>
            <pc:docMk/>
            <pc:sldMk cId="2330349644" sldId="274"/>
            <ac:spMk id="2" creationId="{C24FDA34-F9F4-4500-9DF0-2194D2A2CF0D}"/>
          </ac:spMkLst>
        </pc:spChg>
        <pc:spChg chg="add mod">
          <ac:chgData name="Tammy Greenlee" userId="14ff651f3334253d" providerId="LiveId" clId="{A7A186D9-86EB-4224-89AA-A3968EF6138C}" dt="2021-11-29T16:21:05.738" v="10334" actId="1076"/>
          <ac:spMkLst>
            <pc:docMk/>
            <pc:sldMk cId="2330349644" sldId="274"/>
            <ac:spMk id="5" creationId="{1A3FE7C0-0E7C-404D-9FFE-1CAF0FC63ECE}"/>
          </ac:spMkLst>
        </pc:spChg>
        <pc:spChg chg="add mod">
          <ac:chgData name="Tammy Greenlee" userId="14ff651f3334253d" providerId="LiveId" clId="{A7A186D9-86EB-4224-89AA-A3968EF6138C}" dt="2021-11-29T16:21:01.756" v="10333" actId="1076"/>
          <ac:spMkLst>
            <pc:docMk/>
            <pc:sldMk cId="2330349644" sldId="274"/>
            <ac:spMk id="7" creationId="{B49EC050-6370-48B6-8A19-B31C2F8208AA}"/>
          </ac:spMkLst>
        </pc:spChg>
        <pc:picChg chg="add mod">
          <ac:chgData name="Tammy Greenlee" userId="14ff651f3334253d" providerId="LiveId" clId="{A7A186D9-86EB-4224-89AA-A3968EF6138C}" dt="2021-11-29T16:03:56.940" v="10113" actId="1076"/>
          <ac:picMkLst>
            <pc:docMk/>
            <pc:sldMk cId="2330349644" sldId="274"/>
            <ac:picMk id="4" creationId="{6F30E679-D6F2-4BD2-A36E-B5E98155B6C7}"/>
          </ac:picMkLst>
        </pc:picChg>
        <pc:picChg chg="add mod">
          <ac:chgData name="Tammy Greenlee" userId="14ff651f3334253d" providerId="LiveId" clId="{A7A186D9-86EB-4224-89AA-A3968EF6138C}" dt="2021-11-29T16:04:00.772" v="10114" actId="1076"/>
          <ac:picMkLst>
            <pc:docMk/>
            <pc:sldMk cId="2330349644" sldId="274"/>
            <ac:picMk id="6" creationId="{F5D2B937-635F-4F71-825F-4B0CFF0A70D2}"/>
          </ac:picMkLst>
        </pc:picChg>
      </pc:sldChg>
      <pc:sldChg chg="addSp modSp new mod">
        <pc:chgData name="Tammy Greenlee" userId="14ff651f3334253d" providerId="LiveId" clId="{A7A186D9-86EB-4224-89AA-A3968EF6138C}" dt="2021-11-29T17:01:30.085" v="10459" actId="1076"/>
        <pc:sldMkLst>
          <pc:docMk/>
          <pc:sldMk cId="3675461929" sldId="275"/>
        </pc:sldMkLst>
        <pc:spChg chg="mod">
          <ac:chgData name="Tammy Greenlee" userId="14ff651f3334253d" providerId="LiveId" clId="{A7A186D9-86EB-4224-89AA-A3968EF6138C}" dt="2021-11-29T17:01:30.085" v="10459" actId="1076"/>
          <ac:spMkLst>
            <pc:docMk/>
            <pc:sldMk cId="3675461929" sldId="275"/>
            <ac:spMk id="2" creationId="{E19EF281-DA3C-4BF6-AA84-4A7544467240}"/>
          </ac:spMkLst>
        </pc:spChg>
        <pc:spChg chg="add mod">
          <ac:chgData name="Tammy Greenlee" userId="14ff651f3334253d" providerId="LiveId" clId="{A7A186D9-86EB-4224-89AA-A3968EF6138C}" dt="2021-11-29T16:21:36.984" v="10339" actId="2710"/>
          <ac:spMkLst>
            <pc:docMk/>
            <pc:sldMk cId="3675461929" sldId="275"/>
            <ac:spMk id="5" creationId="{B2A038D7-FD87-40C6-9B24-63E907567B6B}"/>
          </ac:spMkLst>
        </pc:spChg>
        <pc:spChg chg="add mod">
          <ac:chgData name="Tammy Greenlee" userId="14ff651f3334253d" providerId="LiveId" clId="{A7A186D9-86EB-4224-89AA-A3968EF6138C}" dt="2021-11-29T16:20:45.552" v="10329" actId="2710"/>
          <ac:spMkLst>
            <pc:docMk/>
            <pc:sldMk cId="3675461929" sldId="275"/>
            <ac:spMk id="7" creationId="{52662606-89E9-4E89-BC87-E68852DE97B9}"/>
          </ac:spMkLst>
        </pc:spChg>
        <pc:picChg chg="add mod">
          <ac:chgData name="Tammy Greenlee" userId="14ff651f3334253d" providerId="LiveId" clId="{A7A186D9-86EB-4224-89AA-A3968EF6138C}" dt="2021-11-29T16:14:12.922" v="10310" actId="1076"/>
          <ac:picMkLst>
            <pc:docMk/>
            <pc:sldMk cId="3675461929" sldId="275"/>
            <ac:picMk id="4" creationId="{C4D9A695-6A21-4666-A370-457D1627A368}"/>
          </ac:picMkLst>
        </pc:picChg>
        <pc:picChg chg="add mod">
          <ac:chgData name="Tammy Greenlee" userId="14ff651f3334253d" providerId="LiveId" clId="{A7A186D9-86EB-4224-89AA-A3968EF6138C}" dt="2021-11-29T16:19:56.686" v="10321" actId="1076"/>
          <ac:picMkLst>
            <pc:docMk/>
            <pc:sldMk cId="3675461929" sldId="275"/>
            <ac:picMk id="6" creationId="{F35399B5-881C-49EC-AA9C-7E27B34FAA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1623-94F7-40A9-91B3-CC71BF0CC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6FE74-321D-4895-9DA2-1BE17F6EB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2971F-6FD6-4743-9091-2A7F0C11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D64F-3A0A-485B-B165-30E16DD2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68D4-2076-40A1-9D3B-EF75F1E7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1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A119-2AC4-40CA-80B1-08C054EA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BA748-1592-40F0-8A42-08833155F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5137-6FF8-4DCF-BC83-EC664319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58BFC-198F-4A10-A4FF-D3FA26C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FF70-6DB9-462D-B2CB-F0AD840C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B1EBD-8F8F-413D-8D92-2268EA9CD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AECE6-4AFC-40A7-8D27-22C64967E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B5B0B-8D4F-4854-8611-1D995A40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8FBF-D524-4553-827B-7CD81BF6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85593-7859-4382-AEA2-CFECEBCE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3AB2-D773-49C6-921F-8147B756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9D69-1F54-4CC1-A259-46B9A7BC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2903-4CC8-4CCE-B447-14233AF9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2A20-590D-4D8E-8730-5C6BE7F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A585-62C5-461D-9615-D88C9E0E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0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E7B5-B86C-4CCC-906C-CC1EEB28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FA5FC-DDD9-4C64-9A44-874D7139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DDB6-E384-444A-B6FE-251CA676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7FE23-F978-4A0F-AB75-EFEE1265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D2AF-5282-4595-8F08-4BB0EA1D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4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E165-6CFF-433C-A3DB-5B0C158F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0430-2D23-4DA0-9523-F0C94C25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A6DFC-DFCB-406A-B630-B71EF5194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E729B-9A32-4A97-AE11-47A15F29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DACDB-90C9-4659-B369-ABC4EE82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D9034-765E-480A-8E67-1BB9E88C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2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8267-42B6-40DF-872A-2BEED0D9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BCA22-0E4A-476B-9323-A797480EE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DA72-A636-46FD-ABFB-B8BE34105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0BE93-EEBA-4439-BE86-5A8910995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339B4-BB83-4002-AB2B-35EB56E43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02A76-FE90-4328-B90A-F36047DC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52627-1AA5-4E4B-A6D3-B99367AD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F275B-20CD-4D43-8F25-25089031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2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9379-F8BC-47B2-BE8B-D4C42A10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9282E-8E9D-4D97-AF0E-2972AC34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9E16A-3826-407E-A1CB-7F0AAB1A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DA690-1CF2-4292-9EE9-3D9625D4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EE829-CF45-4FFE-A0EB-C178DA9C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67417-8195-4093-838F-96A04F9C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36D67-49EF-400D-A42C-9F775485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3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E605-DD1E-441C-BC68-27C6F1DE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6B162-59D8-4609-BBE1-6E9D38ED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5695-1844-4E85-A7B2-FE3F6F0CF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9BFD3-B661-420D-9073-799991C6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21DDB-B7D2-41BF-94AE-7A8BBBD6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6C9A-0F7A-4B89-B6F1-79175F16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3870-8CD1-48EE-AD0F-3EAFE11C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2D3-2FD5-447E-95D7-A40E45E42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4D0E-47B8-44EC-8601-34C49E0B7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08491-55DA-4CA5-A6CD-72108FA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4AF19-30A6-44B7-8A8B-9B54BAF3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5BC04-967B-477A-8D07-9E6DBCA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1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8377F-E0EE-49D4-AD4D-D8A3C569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39BD-1642-4B2B-AD92-8CBDDF6D9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C88C9-A6EB-4D4D-B7CE-D15D907A1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1C303-B831-4175-9537-E2FEC7FADA2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57B4-F1E2-44B0-820F-355919ED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8221F-7EE0-4B87-B024-A22A4A39B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F51D-377F-4139-89C1-47F582AD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5089-1C76-4D8F-8494-BB1B3EEFD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673" y="175492"/>
            <a:ext cx="9144000" cy="1865744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RECUAY MORTUARY ENTANGLEMENTS IN HIGHLANDS ANCASH, PERU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ominic Greenlee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B37C7-7392-4B71-B6D6-13BB234E0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A1F96-DDE3-4A7C-B60D-0BBA6B4F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717"/>
            <a:ext cx="4036109" cy="300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9713B-4C6A-47FB-B2F8-F1D1AF56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84" y="2754717"/>
            <a:ext cx="4036109" cy="3045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114FB-914B-4AB7-997B-35928107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27" y="2754717"/>
            <a:ext cx="3980873" cy="29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F281-DA3C-4BF6-AA84-4A754446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48944"/>
            <a:ext cx="10515600" cy="1325563"/>
          </a:xfrm>
        </p:spPr>
        <p:txBody>
          <a:bodyPr/>
          <a:lstStyle/>
          <a:p>
            <a:r>
              <a:rPr lang="en-US" dirty="0"/>
              <a:t>Qualitative Mortuary Monuments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02B3-1B79-4380-908F-84AC725C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D9A695-6A21-4666-A370-457D1627A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688"/>
            <a:ext cx="5947410" cy="45104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038D7-FD87-40C6-9B24-63E907567B6B}"/>
              </a:ext>
            </a:extLst>
          </p:cNvPr>
          <p:cNvSpPr txBox="1"/>
          <p:nvPr/>
        </p:nvSpPr>
        <p:spPr>
          <a:xfrm>
            <a:off x="-26901" y="5776566"/>
            <a:ext cx="627991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5.15 Chullpas present during the Classic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distribution of chullpas among sites occupied in the Classic Recuay era.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pic>
        <p:nvPicPr>
          <p:cNvPr id="6" name="Picture 5" descr="A picture containing text, plant, tree&#10;&#10;Description automatically generated">
            <a:extLst>
              <a:ext uri="{FF2B5EF4-FFF2-40B4-BE49-F238E27FC236}">
                <a16:creationId xmlns:a16="http://schemas.microsoft.com/office/drawing/2014/main" id="{F35399B5-881C-49EC-AA9C-7E27B34F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7688"/>
            <a:ext cx="6042198" cy="45590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62606-89E9-4E89-BC87-E68852DE97B9}"/>
              </a:ext>
            </a:extLst>
          </p:cNvPr>
          <p:cNvSpPr txBox="1"/>
          <p:nvPr/>
        </p:nvSpPr>
        <p:spPr>
          <a:xfrm>
            <a:off x="6096000" y="5874964"/>
            <a:ext cx="5818909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Map 5.16 Chullpas Present in the Late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distribution of chullpas among sites occupied during the Late Recuay era. This is the beginning of chullpa building in Ancash.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4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B3DB-FC4C-46BB-8444-26A3B97A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D6C2-7006-4811-920A-DD4596CC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64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Huari sites are Recuay Hinterland</a:t>
            </a:r>
          </a:p>
          <a:p>
            <a:pPr lvl="1"/>
            <a:r>
              <a:rPr lang="en-US" dirty="0"/>
              <a:t>Few prestige goods present</a:t>
            </a:r>
          </a:p>
          <a:p>
            <a:pPr lvl="1"/>
            <a:r>
              <a:rPr lang="en-US" dirty="0"/>
              <a:t>Few trade goods present</a:t>
            </a:r>
          </a:p>
          <a:p>
            <a:pPr lvl="1"/>
            <a:r>
              <a:rPr lang="en-US" dirty="0"/>
              <a:t>Few sites occupied past AD 700</a:t>
            </a:r>
          </a:p>
          <a:p>
            <a:r>
              <a:rPr lang="en-US" dirty="0"/>
              <a:t>Huaraz sites are hinterland but Callejon</a:t>
            </a:r>
          </a:p>
          <a:p>
            <a:pPr lvl="1"/>
            <a:r>
              <a:rPr lang="en-US" dirty="0"/>
              <a:t>Higher concentration of metalwork</a:t>
            </a:r>
          </a:p>
          <a:p>
            <a:pPr lvl="1"/>
            <a:r>
              <a:rPr lang="en-US" dirty="0"/>
              <a:t>Few trade goods present</a:t>
            </a:r>
          </a:p>
          <a:p>
            <a:pPr lvl="1"/>
            <a:r>
              <a:rPr lang="en-US" dirty="0"/>
              <a:t>Some sites occupied past AD 700</a:t>
            </a:r>
          </a:p>
          <a:p>
            <a:r>
              <a:rPr lang="en-US" dirty="0"/>
              <a:t>Rio Ancash closer to the trade routes</a:t>
            </a:r>
          </a:p>
          <a:p>
            <a:pPr lvl="1"/>
            <a:r>
              <a:rPr lang="en-US" dirty="0"/>
              <a:t>High concentration of Chullpas</a:t>
            </a:r>
          </a:p>
          <a:p>
            <a:pPr lvl="1"/>
            <a:r>
              <a:rPr lang="en-US" dirty="0"/>
              <a:t>Fewer early cave and subterranean burials</a:t>
            </a:r>
          </a:p>
          <a:p>
            <a:pPr lvl="1"/>
            <a:r>
              <a:rPr lang="en-US" dirty="0"/>
              <a:t>Kaolin and </a:t>
            </a:r>
            <a:r>
              <a:rPr lang="en-US" dirty="0" err="1"/>
              <a:t>Akillpo</a:t>
            </a:r>
            <a:r>
              <a:rPr lang="en-US" dirty="0"/>
              <a:t> ceramics present</a:t>
            </a:r>
          </a:p>
          <a:p>
            <a:r>
              <a:rPr lang="en-US" dirty="0"/>
              <a:t>Santa Cruz closest to coast </a:t>
            </a:r>
          </a:p>
          <a:p>
            <a:pPr lvl="1"/>
            <a:r>
              <a:rPr lang="en-US" dirty="0"/>
              <a:t>Huge variability in the sites present</a:t>
            </a:r>
          </a:p>
          <a:p>
            <a:pPr lvl="1"/>
            <a:r>
              <a:rPr lang="en-US" dirty="0"/>
              <a:t>Clear cultural change as a result</a:t>
            </a:r>
          </a:p>
          <a:p>
            <a:pPr lvl="1"/>
            <a:r>
              <a:rPr lang="en-US" dirty="0"/>
              <a:t>Changes in ancestor veneration with Chullpas arrive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54DD9-4144-439B-9E5F-8AA6A874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566" y="1338984"/>
            <a:ext cx="3381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1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580-D4EC-4867-88E2-D1A5EF98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as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B86A-2945-4B79-9E52-C50E18CE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are distinct from local clustering or hotspots</a:t>
            </a:r>
          </a:p>
          <a:p>
            <a:pPr lvl="1"/>
            <a:r>
              <a:rPr lang="en-US" dirty="0"/>
              <a:t>Confluence of traits at sites </a:t>
            </a:r>
          </a:p>
          <a:p>
            <a:pPr lvl="1"/>
            <a:r>
              <a:rPr lang="en-US" dirty="0"/>
              <a:t>Outliers tended to be outliers across trials </a:t>
            </a:r>
          </a:p>
          <a:p>
            <a:r>
              <a:rPr lang="en-US" dirty="0"/>
              <a:t>Outliers can be multi-component cities </a:t>
            </a:r>
          </a:p>
          <a:p>
            <a:pPr lvl="1"/>
            <a:r>
              <a:rPr lang="en-US" dirty="0"/>
              <a:t>Cruz Punta, </a:t>
            </a:r>
            <a:r>
              <a:rPr lang="en-US" dirty="0" err="1"/>
              <a:t>Hualcayan</a:t>
            </a:r>
            <a:r>
              <a:rPr lang="en-US" dirty="0"/>
              <a:t>, </a:t>
            </a:r>
            <a:r>
              <a:rPr lang="en-US" dirty="0" err="1"/>
              <a:t>Quitapampa</a:t>
            </a:r>
            <a:endParaRPr lang="en-US" dirty="0"/>
          </a:p>
          <a:p>
            <a:r>
              <a:rPr lang="en-US" dirty="0"/>
              <a:t>Outliers can be isolated sites</a:t>
            </a:r>
          </a:p>
          <a:p>
            <a:pPr lvl="1"/>
            <a:r>
              <a:rPr lang="en-US" dirty="0"/>
              <a:t>Ama, </a:t>
            </a:r>
            <a:r>
              <a:rPr lang="en-US" dirty="0" err="1"/>
              <a:t>Ogupampa</a:t>
            </a:r>
            <a:endParaRPr lang="en-US" dirty="0"/>
          </a:p>
          <a:p>
            <a:r>
              <a:rPr lang="en-US" dirty="0"/>
              <a:t>Outliers can be anomalies </a:t>
            </a:r>
          </a:p>
          <a:p>
            <a:pPr lvl="1"/>
            <a:r>
              <a:rPr lang="en-US" dirty="0"/>
              <a:t>Laguna </a:t>
            </a:r>
            <a:r>
              <a:rPr lang="en-US" dirty="0" err="1"/>
              <a:t>Purhuay</a:t>
            </a:r>
            <a:r>
              <a:rPr lang="en-US" dirty="0"/>
              <a:t> locality</a:t>
            </a:r>
          </a:p>
          <a:p>
            <a:pPr lvl="1"/>
            <a:r>
              <a:rPr lang="en-US" dirty="0"/>
              <a:t>Llamacorral and </a:t>
            </a:r>
            <a:r>
              <a:rPr lang="en-US" dirty="0" err="1"/>
              <a:t>Ishla</a:t>
            </a:r>
            <a:r>
              <a:rPr lang="en-US" dirty="0"/>
              <a:t> </a:t>
            </a:r>
            <a:r>
              <a:rPr lang="en-US" dirty="0" err="1"/>
              <a:t>Ranra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75189-A4DC-487E-8909-31DA0BD8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44" y="3169143"/>
            <a:ext cx="2532805" cy="328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B9C16-375D-4960-9C03-DC1072FF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41" y="3170672"/>
            <a:ext cx="2532805" cy="334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BCC3E-611D-4074-8C20-502B5016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986" y="94180"/>
            <a:ext cx="2807349" cy="2460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1676EE-4D28-4D48-8CA6-1645804D1C4C}"/>
              </a:ext>
            </a:extLst>
          </p:cNvPr>
          <p:cNvSpPr txBox="1"/>
          <p:nvPr/>
        </p:nvSpPr>
        <p:spPr>
          <a:xfrm>
            <a:off x="9177171" y="2565883"/>
            <a:ext cx="293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Modern Procession towards Laguna </a:t>
            </a:r>
            <a:r>
              <a:rPr lang="en-US" sz="1200" dirty="0" err="1"/>
              <a:t>Purhuay</a:t>
            </a:r>
            <a:r>
              <a:rPr lang="en-US" sz="1200" dirty="0"/>
              <a:t> during the Ecotourist festival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51130-B2F3-43E5-9DCC-610FD4DD0461}"/>
              </a:ext>
            </a:extLst>
          </p:cNvPr>
          <p:cNvSpPr txBox="1"/>
          <p:nvPr/>
        </p:nvSpPr>
        <p:spPr>
          <a:xfrm>
            <a:off x="7023768" y="6470736"/>
            <a:ext cx="2460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Llamacorral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F6A31-CEFA-470F-84F1-B014F36810F4}"/>
              </a:ext>
            </a:extLst>
          </p:cNvPr>
          <p:cNvSpPr txBox="1"/>
          <p:nvPr/>
        </p:nvSpPr>
        <p:spPr>
          <a:xfrm>
            <a:off x="9689965" y="6455556"/>
            <a:ext cx="246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Llamacorral with </a:t>
            </a:r>
            <a:r>
              <a:rPr lang="en-US" sz="1200" dirty="0" err="1"/>
              <a:t>Ishla</a:t>
            </a:r>
            <a:r>
              <a:rPr lang="en-US" sz="1200" dirty="0"/>
              <a:t> </a:t>
            </a:r>
            <a:r>
              <a:rPr lang="en-US" sz="1200" dirty="0" err="1"/>
              <a:t>Ranra</a:t>
            </a:r>
            <a:r>
              <a:rPr lang="en-US" sz="1200" dirty="0"/>
              <a:t> in the distance</a:t>
            </a:r>
          </a:p>
        </p:txBody>
      </p:sp>
    </p:spTree>
    <p:extLst>
      <p:ext uri="{BB962C8B-B14F-4D97-AF65-F5344CB8AC3E}">
        <p14:creationId xmlns:p14="http://schemas.microsoft.com/office/powerpoint/2010/main" val="13435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AB13-E3B1-49EA-B647-15F82626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Differentiation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2625-D4BB-443D-8222-589A6D013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Recuay elites demonstrated social status</a:t>
            </a:r>
          </a:p>
          <a:p>
            <a:pPr lvl="1"/>
            <a:r>
              <a:rPr lang="en-US" dirty="0"/>
              <a:t>During life in public ceremonies</a:t>
            </a:r>
          </a:p>
          <a:p>
            <a:pPr lvl="1"/>
            <a:r>
              <a:rPr lang="en-US" dirty="0"/>
              <a:t>Ancestors venerated by their kin after death</a:t>
            </a:r>
          </a:p>
          <a:p>
            <a:pPr lvl="1"/>
            <a:r>
              <a:rPr lang="en-US" dirty="0"/>
              <a:t>Tombs and burial goods</a:t>
            </a:r>
          </a:p>
          <a:p>
            <a:pPr lvl="1"/>
            <a:r>
              <a:rPr lang="en-US" dirty="0"/>
              <a:t>Tendency toward kaolin fineware </a:t>
            </a:r>
          </a:p>
          <a:p>
            <a:pPr lvl="1"/>
            <a:r>
              <a:rPr lang="en-US" dirty="0"/>
              <a:t>Foreign made status goods</a:t>
            </a:r>
          </a:p>
          <a:p>
            <a:r>
              <a:rPr lang="en-US" dirty="0"/>
              <a:t>Increase in foreign goods after AD 500</a:t>
            </a:r>
          </a:p>
          <a:p>
            <a:pPr lvl="1"/>
            <a:r>
              <a:rPr lang="en-US" dirty="0"/>
              <a:t>Increased visibly in status goods</a:t>
            </a:r>
          </a:p>
          <a:p>
            <a:pPr lvl="1"/>
            <a:r>
              <a:rPr lang="en-US" dirty="0"/>
              <a:t>Commonly in Santa Cruz and Rio Ancash</a:t>
            </a:r>
          </a:p>
          <a:p>
            <a:pPr lvl="2"/>
            <a:r>
              <a:rPr lang="en-US" dirty="0"/>
              <a:t>Closer to the heartland networks</a:t>
            </a:r>
          </a:p>
          <a:p>
            <a:pPr lvl="2"/>
            <a:r>
              <a:rPr lang="en-US" dirty="0"/>
              <a:t>More Chullpas present </a:t>
            </a:r>
          </a:p>
          <a:p>
            <a:r>
              <a:rPr lang="en-US" dirty="0"/>
              <a:t>Marca </a:t>
            </a:r>
            <a:r>
              <a:rPr lang="en-US" dirty="0" err="1"/>
              <a:t>Jirka</a:t>
            </a:r>
            <a:r>
              <a:rPr lang="en-US" dirty="0"/>
              <a:t> near Huaraz</a:t>
            </a:r>
          </a:p>
          <a:p>
            <a:pPr lvl="1"/>
            <a:r>
              <a:rPr lang="en-US" dirty="0"/>
              <a:t>Local elites with local wealth expressions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DB229-6DBE-4A82-8996-3F428453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983" y="818862"/>
            <a:ext cx="3586017" cy="3038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F536A-5707-4407-B97C-1F76974F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396" y="4153330"/>
            <a:ext cx="3073604" cy="2459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619E8-64A3-4914-9C73-E7804ECC9CCC}"/>
              </a:ext>
            </a:extLst>
          </p:cNvPr>
          <p:cNvSpPr txBox="1"/>
          <p:nvPr/>
        </p:nvSpPr>
        <p:spPr>
          <a:xfrm>
            <a:off x="8605983" y="3857767"/>
            <a:ext cx="358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Huari-Ancash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57A8-432A-4EE9-A933-C18440C8B4FC}"/>
              </a:ext>
            </a:extLst>
          </p:cNvPr>
          <p:cNvSpPr txBox="1"/>
          <p:nvPr/>
        </p:nvSpPr>
        <p:spPr>
          <a:xfrm>
            <a:off x="9118396" y="6613236"/>
            <a:ext cx="3073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Recuay Ceramic from Chullpa 5 </a:t>
            </a:r>
            <a:r>
              <a:rPr lang="en-US" sz="1200" dirty="0" err="1"/>
              <a:t>Coronajirca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079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CCCD-2D34-4DB8-A2FA-56CDA65F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Archaeological Heterogeneity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92DA-BA3F-4958-916B-9A2398C2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distribution of Recuay manifestations</a:t>
            </a:r>
          </a:p>
          <a:p>
            <a:pPr lvl="1"/>
            <a:r>
              <a:rPr lang="en-US" dirty="0"/>
              <a:t>Many small local central places </a:t>
            </a:r>
          </a:p>
          <a:p>
            <a:pPr lvl="1"/>
            <a:r>
              <a:rPr lang="en-US" dirty="0"/>
              <a:t>Many local elites mobilize labor </a:t>
            </a:r>
          </a:p>
          <a:p>
            <a:r>
              <a:rPr lang="en-US" dirty="0"/>
              <a:t>Clustering tests showed heterogeneity </a:t>
            </a:r>
          </a:p>
          <a:p>
            <a:pPr lvl="1"/>
            <a:r>
              <a:rPr lang="en-US" dirty="0"/>
              <a:t>Global statistics not significant at .05</a:t>
            </a:r>
          </a:p>
          <a:p>
            <a:pPr lvl="2"/>
            <a:r>
              <a:rPr lang="en-US" dirty="0"/>
              <a:t>The data is not clustered or dispersed</a:t>
            </a:r>
          </a:p>
          <a:p>
            <a:pPr lvl="1"/>
            <a:r>
              <a:rPr lang="en-US" dirty="0"/>
              <a:t>Local statistics showed significance</a:t>
            </a:r>
          </a:p>
          <a:p>
            <a:pPr lvl="2"/>
            <a:r>
              <a:rPr lang="en-US" dirty="0"/>
              <a:t>Dispersed significant clustering </a:t>
            </a:r>
          </a:p>
          <a:p>
            <a:pPr lvl="2"/>
            <a:r>
              <a:rPr lang="en-US" dirty="0"/>
              <a:t>Strong pull locally affects global data</a:t>
            </a:r>
          </a:p>
          <a:p>
            <a:pPr lvl="1"/>
            <a:r>
              <a:rPr lang="en-US" dirty="0"/>
              <a:t>Huari shows local clusters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1C5C2-7120-4AA2-8DAD-2AE0A896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4" y="1302038"/>
            <a:ext cx="3381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9FEA-102B-4E17-80B4-701026A0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Change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11A5-5E23-42E2-89A1-1CB68CA53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791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Choices made by elites are proxies for social changes</a:t>
            </a:r>
          </a:p>
          <a:p>
            <a:pPr lvl="1"/>
            <a:r>
              <a:rPr lang="en-US" dirty="0"/>
              <a:t>Importation of foreign status goods marks change</a:t>
            </a:r>
          </a:p>
          <a:p>
            <a:pPr lvl="1"/>
            <a:r>
              <a:rPr lang="en-US" dirty="0"/>
              <a:t>Never population supplantation but diffusion</a:t>
            </a:r>
          </a:p>
          <a:p>
            <a:pPr lvl="1"/>
            <a:r>
              <a:rPr lang="en-US" dirty="0" err="1"/>
              <a:t>Hualcayan</a:t>
            </a:r>
            <a:r>
              <a:rPr lang="en-US" dirty="0"/>
              <a:t> is a city with several visible transformations</a:t>
            </a:r>
          </a:p>
          <a:p>
            <a:r>
              <a:rPr lang="en-US" dirty="0"/>
              <a:t>Wari bundle was less prominent </a:t>
            </a:r>
          </a:p>
          <a:p>
            <a:pPr lvl="1"/>
            <a:r>
              <a:rPr lang="en-US" dirty="0"/>
              <a:t>Minimal Wari era ceramics</a:t>
            </a:r>
          </a:p>
          <a:p>
            <a:pPr lvl="1"/>
            <a:r>
              <a:rPr lang="en-US" dirty="0"/>
              <a:t>Still visible in the Chullpa distribution</a:t>
            </a:r>
          </a:p>
          <a:p>
            <a:pPr lvl="1"/>
            <a:r>
              <a:rPr lang="en-US" dirty="0"/>
              <a:t>Commonly in the Rio Ancash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Heartland visible in the hinterland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C33D4-9385-440B-BD16-1771DEB4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955" y="131305"/>
            <a:ext cx="3133725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64340-DEEB-43EE-9AEB-4D3C83725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4" y="3406721"/>
            <a:ext cx="4120716" cy="3086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F4EAC-8693-4B40-9600-D9105010A26A}"/>
              </a:ext>
            </a:extLst>
          </p:cNvPr>
          <p:cNvSpPr txBox="1"/>
          <p:nvPr/>
        </p:nvSpPr>
        <p:spPr>
          <a:xfrm>
            <a:off x="7703127" y="6492875"/>
            <a:ext cx="406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Ornate </a:t>
            </a:r>
            <a:r>
              <a:rPr lang="en-US" sz="1200" i="1" dirty="0"/>
              <a:t>Spondylus</a:t>
            </a:r>
            <a:r>
              <a:rPr lang="en-US" sz="1200" dirty="0"/>
              <a:t> shell from Chavin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665E0-505E-405E-8A2C-0CCF1FC2B0FB}"/>
              </a:ext>
            </a:extLst>
          </p:cNvPr>
          <p:cNvSpPr txBox="1"/>
          <p:nvPr/>
        </p:nvSpPr>
        <p:spPr>
          <a:xfrm>
            <a:off x="8800955" y="3036430"/>
            <a:ext cx="313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Face Pot from Chullpa 3 </a:t>
            </a:r>
            <a:r>
              <a:rPr lang="en-US" sz="1200" dirty="0" err="1"/>
              <a:t>Coronajirca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035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61FC-9E8E-440F-9F7B-CF2245A3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8" y="365125"/>
            <a:ext cx="4931229" cy="1325563"/>
          </a:xfrm>
        </p:spPr>
        <p:txBody>
          <a:bodyPr/>
          <a:lstStyle/>
          <a:p>
            <a:r>
              <a:rPr lang="en-US" dirty="0"/>
              <a:t>Testable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3650-A08F-4732-BEB6-3FE8644EB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482" y="1607561"/>
            <a:ext cx="6313714" cy="4351338"/>
          </a:xfrm>
        </p:spPr>
        <p:txBody>
          <a:bodyPr>
            <a:normAutofit fontScale="92500" lnSpcReduction="10000"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n-US" dirty="0"/>
              <a:t>Social Differentiation</a:t>
            </a:r>
          </a:p>
          <a:p>
            <a:pPr lvl="1" algn="just"/>
            <a:r>
              <a:rPr lang="en-US" dirty="0"/>
              <a:t>Ability to manifest relative wealth or status</a:t>
            </a:r>
          </a:p>
          <a:p>
            <a:pPr lvl="2" algn="just"/>
            <a:r>
              <a:rPr lang="en-US" dirty="0"/>
              <a:t>Mortuary monuments</a:t>
            </a:r>
          </a:p>
          <a:p>
            <a:pPr lvl="2" algn="just"/>
            <a:r>
              <a:rPr lang="en-US" dirty="0"/>
              <a:t>Most visible manifestation of social change</a:t>
            </a:r>
          </a:p>
          <a:p>
            <a:pPr lvl="1" algn="just"/>
            <a:r>
              <a:rPr lang="en-US" dirty="0"/>
              <a:t>Foreign cultural influences</a:t>
            </a:r>
          </a:p>
          <a:p>
            <a:pPr lvl="1" algn="just"/>
            <a:r>
              <a:rPr lang="en-US" dirty="0"/>
              <a:t>Foreign prestige goods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Archaeological Heterogeneity</a:t>
            </a:r>
          </a:p>
          <a:p>
            <a:pPr lvl="1" algn="just"/>
            <a:r>
              <a:rPr lang="en-US" dirty="0"/>
              <a:t>Dispersed Settlement Patterns </a:t>
            </a:r>
          </a:p>
          <a:p>
            <a:pPr lvl="1" algn="just"/>
            <a:r>
              <a:rPr lang="en-US" dirty="0"/>
              <a:t>Major cities, villages, hamlets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Cultural Change over time</a:t>
            </a:r>
          </a:p>
          <a:p>
            <a:pPr lvl="1" algn="just"/>
            <a:r>
              <a:rPr lang="en-US" dirty="0"/>
              <a:t>Increased access to trade after AD 500</a:t>
            </a:r>
          </a:p>
          <a:p>
            <a:pPr lvl="1" algn="just"/>
            <a:r>
              <a:rPr lang="en-US" dirty="0"/>
              <a:t>Eventually Wari incursions after AD 700</a:t>
            </a:r>
          </a:p>
        </p:txBody>
      </p:sp>
    </p:spTree>
    <p:extLst>
      <p:ext uri="{BB962C8B-B14F-4D97-AF65-F5344CB8AC3E}">
        <p14:creationId xmlns:p14="http://schemas.microsoft.com/office/powerpoint/2010/main" val="119051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EB06-AB5F-4D3C-9234-1A15A271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Recuay Ancestor Veneration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A594-6BF2-456D-B2F2-4B028B5C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33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Recuay Tradition of Ancestor Veneration</a:t>
            </a:r>
          </a:p>
          <a:p>
            <a:pPr lvl="1"/>
            <a:r>
              <a:rPr lang="en-US" dirty="0"/>
              <a:t>Public feasting episodes </a:t>
            </a:r>
          </a:p>
          <a:p>
            <a:pPr lvl="2"/>
            <a:r>
              <a:rPr lang="en-US" dirty="0"/>
              <a:t>Public and familial mourning </a:t>
            </a:r>
          </a:p>
          <a:p>
            <a:pPr lvl="1"/>
            <a:r>
              <a:rPr lang="en-US" i="1" dirty="0"/>
              <a:t>Mallqui </a:t>
            </a:r>
            <a:r>
              <a:rPr lang="en-US" dirty="0"/>
              <a:t>bundles in flexed positions</a:t>
            </a:r>
          </a:p>
          <a:p>
            <a:pPr lvl="1"/>
            <a:r>
              <a:rPr lang="en-US" dirty="0"/>
              <a:t>Accessible remains</a:t>
            </a:r>
          </a:p>
          <a:p>
            <a:pPr lvl="1"/>
            <a:r>
              <a:rPr lang="en-US" dirty="0"/>
              <a:t>Ongoing sacrifices to ancestors</a:t>
            </a:r>
          </a:p>
          <a:p>
            <a:r>
              <a:rPr lang="en-US" dirty="0"/>
              <a:t>Lithomorphosis</a:t>
            </a:r>
          </a:p>
          <a:p>
            <a:pPr lvl="1"/>
            <a:r>
              <a:rPr lang="en-US" dirty="0"/>
              <a:t>Dead become a revered ancestor</a:t>
            </a:r>
          </a:p>
          <a:p>
            <a:pPr lvl="1"/>
            <a:r>
              <a:rPr lang="en-US" dirty="0"/>
              <a:t>Revered ancestors become stone</a:t>
            </a:r>
          </a:p>
          <a:p>
            <a:pPr lvl="1"/>
            <a:r>
              <a:rPr lang="en-US" dirty="0"/>
              <a:t>Some holdover tenon-heads from Chavin </a:t>
            </a:r>
          </a:p>
          <a:p>
            <a:r>
              <a:rPr lang="en-US" dirty="0"/>
              <a:t>Wari additions to the Ancestor Veneration</a:t>
            </a:r>
          </a:p>
          <a:p>
            <a:pPr lvl="1"/>
            <a:r>
              <a:rPr lang="en-US" dirty="0"/>
              <a:t>Smaller patios for smaller feasting</a:t>
            </a:r>
          </a:p>
          <a:p>
            <a:pPr lvl="1"/>
            <a:r>
              <a:rPr lang="en-US" dirty="0"/>
              <a:t>Chullpas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23A6F-F180-49CB-A038-336B950E9A3C}"/>
              </a:ext>
            </a:extLst>
          </p:cNvPr>
          <p:cNvSpPr txBox="1"/>
          <p:nvPr/>
        </p:nvSpPr>
        <p:spPr>
          <a:xfrm>
            <a:off x="9556668" y="6047876"/>
            <a:ext cx="293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Recuay Stone Effigy of a </a:t>
            </a:r>
            <a:r>
              <a:rPr lang="en-US" sz="1200" i="1" dirty="0"/>
              <a:t>Mallqui</a:t>
            </a:r>
            <a:r>
              <a:rPr lang="en-US" sz="1200" dirty="0"/>
              <a:t> bundle Museo </a:t>
            </a:r>
            <a:r>
              <a:rPr lang="en-US" sz="1200" dirty="0" err="1"/>
              <a:t>Arqueologico</a:t>
            </a:r>
            <a:r>
              <a:rPr lang="en-US" sz="1200" dirty="0"/>
              <a:t> de Ancash, Huaraz.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D192F-9CD8-4178-A4F9-177F105B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054" y="1548630"/>
            <a:ext cx="2621946" cy="4545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3F1DF-F603-4F86-8D86-6D034987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47" y="4200525"/>
            <a:ext cx="2820735" cy="20781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EA85FC-FBB3-4830-A3A2-9418C4FE8FE3}"/>
              </a:ext>
            </a:extLst>
          </p:cNvPr>
          <p:cNvSpPr txBox="1"/>
          <p:nvPr/>
        </p:nvSpPr>
        <p:spPr>
          <a:xfrm>
            <a:off x="6749319" y="6278708"/>
            <a:ext cx="282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Grave offering micro-ceramic from Chullpa 3 </a:t>
            </a:r>
            <a:r>
              <a:rPr lang="en-US" sz="1200" dirty="0" err="1"/>
              <a:t>Coronajirca</a:t>
            </a:r>
            <a:r>
              <a:rPr lang="en-US" sz="1200" dirty="0"/>
              <a:t> in Huari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48EE9D-144E-47A3-870B-C5504AC6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82" y="711837"/>
            <a:ext cx="1930400" cy="27175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74506B-A879-41B6-863B-57D8EF2AE5E9}"/>
              </a:ext>
            </a:extLst>
          </p:cNvPr>
          <p:cNvSpPr txBox="1"/>
          <p:nvPr/>
        </p:nvSpPr>
        <p:spPr>
          <a:xfrm>
            <a:off x="7602682" y="3446314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Tupu Pin from Chullpa 3 </a:t>
            </a:r>
            <a:r>
              <a:rPr lang="en-US" sz="1200" dirty="0" err="1"/>
              <a:t>Coronajirca</a:t>
            </a:r>
            <a:r>
              <a:rPr lang="en-US" sz="1200" dirty="0"/>
              <a:t> site near Huari</a:t>
            </a:r>
          </a:p>
        </p:txBody>
      </p:sp>
    </p:spTree>
    <p:extLst>
      <p:ext uri="{BB962C8B-B14F-4D97-AF65-F5344CB8AC3E}">
        <p14:creationId xmlns:p14="http://schemas.microsoft.com/office/powerpoint/2010/main" val="186129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7BA085-A2A0-457A-9CDC-B4DD3862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3498"/>
            <a:ext cx="3682548" cy="268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3C3AF-5795-42C0-ABEA-8A958C82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81"/>
            <a:ext cx="10515600" cy="1325563"/>
          </a:xfrm>
        </p:spPr>
        <p:txBody>
          <a:bodyPr/>
          <a:lstStyle/>
          <a:p>
            <a:r>
              <a:rPr lang="en-US" dirty="0"/>
              <a:t>Recuay Mortuary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04588-75DD-40C2-B91A-8B147CD7E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35"/>
            <a:ext cx="4925786" cy="53565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Lined Graves</a:t>
            </a:r>
          </a:p>
          <a:p>
            <a:pPr lvl="1"/>
            <a:r>
              <a:rPr lang="en-US" dirty="0"/>
              <a:t>Stone boxes beneath boulders</a:t>
            </a:r>
          </a:p>
          <a:p>
            <a:pPr lvl="1"/>
            <a:r>
              <a:rPr lang="en-US" dirty="0"/>
              <a:t>Fewer status goods or ceramics</a:t>
            </a:r>
          </a:p>
          <a:p>
            <a:pPr lvl="1"/>
            <a:r>
              <a:rPr lang="en-US" dirty="0"/>
              <a:t>Often good preservation</a:t>
            </a:r>
          </a:p>
          <a:p>
            <a:r>
              <a:rPr lang="en-US" dirty="0"/>
              <a:t>Unlined Graves</a:t>
            </a:r>
          </a:p>
          <a:p>
            <a:pPr lvl="1"/>
            <a:r>
              <a:rPr lang="en-US" dirty="0"/>
              <a:t>Generally natural overhangs or caves</a:t>
            </a:r>
          </a:p>
          <a:p>
            <a:pPr lvl="1"/>
            <a:r>
              <a:rPr lang="en-US" dirty="0"/>
              <a:t>Limited grave goods of any kind</a:t>
            </a:r>
          </a:p>
          <a:p>
            <a:pPr lvl="1"/>
            <a:r>
              <a:rPr lang="en-US" dirty="0"/>
              <a:t>Animal offerings</a:t>
            </a:r>
          </a:p>
          <a:p>
            <a:r>
              <a:rPr lang="en-US" dirty="0"/>
              <a:t>Subterranean Galleries</a:t>
            </a:r>
          </a:p>
          <a:p>
            <a:pPr lvl="1"/>
            <a:r>
              <a:rPr lang="en-US" dirty="0"/>
              <a:t>Common in larger sites</a:t>
            </a:r>
          </a:p>
          <a:p>
            <a:pPr lvl="1"/>
            <a:r>
              <a:rPr lang="en-US" dirty="0"/>
              <a:t>High volume of grave goods </a:t>
            </a:r>
          </a:p>
          <a:p>
            <a:pPr lvl="1"/>
            <a:r>
              <a:rPr lang="en-US" dirty="0"/>
              <a:t>Very similar to Chavin culture </a:t>
            </a:r>
          </a:p>
          <a:p>
            <a:pPr lvl="1"/>
            <a:r>
              <a:rPr lang="en-US" dirty="0"/>
              <a:t>Finest masonry at the time</a:t>
            </a:r>
          </a:p>
          <a:p>
            <a:r>
              <a:rPr lang="en-US" dirty="0"/>
              <a:t>Cist burial (deep stone-lined)</a:t>
            </a:r>
          </a:p>
          <a:p>
            <a:pPr lvl="1"/>
            <a:r>
              <a:rPr lang="en-US" dirty="0"/>
              <a:t>Rectangular or cylindrical</a:t>
            </a:r>
          </a:p>
          <a:p>
            <a:pPr lvl="1"/>
            <a:r>
              <a:rPr lang="en-US" dirty="0"/>
              <a:t>Well preserved ceramic assemblages</a:t>
            </a:r>
          </a:p>
          <a:p>
            <a:r>
              <a:rPr lang="en-US" dirty="0"/>
              <a:t>Chullpas (after AD 500)</a:t>
            </a:r>
          </a:p>
          <a:p>
            <a:pPr lvl="1"/>
            <a:r>
              <a:rPr lang="en-US" dirty="0"/>
              <a:t>Semi-subterranean</a:t>
            </a:r>
          </a:p>
          <a:p>
            <a:pPr lvl="1"/>
            <a:r>
              <a:rPr lang="en-US" dirty="0"/>
              <a:t>Defined entrances</a:t>
            </a:r>
          </a:p>
          <a:p>
            <a:pPr lvl="1"/>
            <a:r>
              <a:rPr lang="en-US" dirty="0"/>
              <a:t>High volumes of grave goods</a:t>
            </a:r>
          </a:p>
          <a:p>
            <a:pPr lvl="1"/>
            <a:r>
              <a:rPr lang="en-US" dirty="0"/>
              <a:t>Some  “mega-Chullpas”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BB6F3-767B-4FFB-9242-FB736D6F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02" y="4055051"/>
            <a:ext cx="4715503" cy="254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48C21-26CB-4BFE-A061-27344E58D36D}"/>
              </a:ext>
            </a:extLst>
          </p:cNvPr>
          <p:cNvSpPr txBox="1"/>
          <p:nvPr/>
        </p:nvSpPr>
        <p:spPr>
          <a:xfrm>
            <a:off x="6428015" y="3828289"/>
            <a:ext cx="422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Deep Stone-lined Bennett’s excavation of </a:t>
            </a:r>
            <a:r>
              <a:rPr lang="en-US" sz="1200" dirty="0" err="1"/>
              <a:t>Wilkawain</a:t>
            </a:r>
            <a:r>
              <a:rPr lang="en-US" sz="1200" dirty="0"/>
              <a:t> in 1944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28E4E-A93B-48AA-8CA3-70E72AC932F2}"/>
              </a:ext>
            </a:extLst>
          </p:cNvPr>
          <p:cNvSpPr txBox="1"/>
          <p:nvPr/>
        </p:nvSpPr>
        <p:spPr>
          <a:xfrm>
            <a:off x="6031343" y="6530703"/>
            <a:ext cx="452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Chullpa 1 from </a:t>
            </a:r>
            <a:r>
              <a:rPr lang="en-US" sz="1200" dirty="0" err="1"/>
              <a:t>Coronajirca</a:t>
            </a:r>
            <a:r>
              <a:rPr lang="en-US" sz="1200" dirty="0"/>
              <a:t>, Huari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728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CE6C-9C8F-4D0D-A803-5DE0ADC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Recuay Exchange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25C7C-0A67-409D-85AB-7C7886F7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0515"/>
            <a:ext cx="5157787" cy="411956"/>
          </a:xfrm>
        </p:spPr>
        <p:txBody>
          <a:bodyPr>
            <a:noAutofit/>
          </a:bodyPr>
          <a:lstStyle/>
          <a:p>
            <a:r>
              <a:rPr lang="en-US" sz="3200" dirty="0"/>
              <a:t>From the highlands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5987-81E2-4C54-B68F-B28F48EB7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387" y="1812471"/>
            <a:ext cx="5157787" cy="4377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Kaolin</a:t>
            </a:r>
          </a:p>
          <a:p>
            <a:r>
              <a:rPr lang="en-US" dirty="0"/>
              <a:t>Wool </a:t>
            </a:r>
          </a:p>
          <a:p>
            <a:r>
              <a:rPr lang="en-US" dirty="0"/>
              <a:t>Coca </a:t>
            </a:r>
          </a:p>
          <a:p>
            <a:r>
              <a:rPr lang="en-US" dirty="0"/>
              <a:t>Shared Moon Animal and motif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65744-C0C4-4089-BC21-F885356CC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97437" y="1400515"/>
            <a:ext cx="5183188" cy="411956"/>
          </a:xfrm>
        </p:spPr>
        <p:txBody>
          <a:bodyPr>
            <a:noAutofit/>
          </a:bodyPr>
          <a:lstStyle/>
          <a:p>
            <a:r>
              <a:rPr lang="en-US" sz="3200" dirty="0"/>
              <a:t>To the highlands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3AAF-32F8-47E2-9EB4-7F310A608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97437" y="1895599"/>
            <a:ext cx="5183188" cy="4377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Moche Ceramics </a:t>
            </a:r>
          </a:p>
          <a:p>
            <a:r>
              <a:rPr lang="en-US" i="1" dirty="0"/>
              <a:t>Spondylus </a:t>
            </a:r>
            <a:r>
              <a:rPr lang="en-US" dirty="0"/>
              <a:t>shell</a:t>
            </a:r>
            <a:endParaRPr lang="en-US" i="1" dirty="0"/>
          </a:p>
          <a:p>
            <a:r>
              <a:rPr lang="en-US" dirty="0"/>
              <a:t>Lambayeque ceramics</a:t>
            </a:r>
          </a:p>
          <a:p>
            <a:r>
              <a:rPr lang="en-US" dirty="0"/>
              <a:t>Lima and </a:t>
            </a:r>
            <a:r>
              <a:rPr lang="en-US" dirty="0" err="1"/>
              <a:t>Nasca</a:t>
            </a:r>
            <a:r>
              <a:rPr lang="en-US" dirty="0"/>
              <a:t> ceramics </a:t>
            </a:r>
          </a:p>
          <a:p>
            <a:r>
              <a:rPr lang="en-US" dirty="0"/>
              <a:t>Obsidian</a:t>
            </a:r>
          </a:p>
          <a:p>
            <a:r>
              <a:rPr lang="en-US" dirty="0"/>
              <a:t>Wari Cultural Bundle</a:t>
            </a:r>
          </a:p>
          <a:p>
            <a:pPr lvl="1"/>
            <a:r>
              <a:rPr lang="en-US" dirty="0"/>
              <a:t>Increased obsidian</a:t>
            </a:r>
          </a:p>
          <a:p>
            <a:pPr lvl="1"/>
            <a:r>
              <a:rPr lang="en-US" dirty="0"/>
              <a:t>Wari Ceramics</a:t>
            </a:r>
          </a:p>
          <a:p>
            <a:pPr lvl="1"/>
            <a:r>
              <a:rPr lang="en-US" dirty="0"/>
              <a:t>Chullpas</a:t>
            </a:r>
          </a:p>
          <a:p>
            <a:pPr lvl="1"/>
            <a:r>
              <a:rPr lang="en-US" dirty="0"/>
              <a:t>D-Shaped Patios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A79CD55-1EFA-4204-8D17-6BC083F3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3773488"/>
            <a:ext cx="2689225" cy="24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E278DC-51B7-4764-85BE-74D425B626FD}"/>
              </a:ext>
            </a:extLst>
          </p:cNvPr>
          <p:cNvSpPr txBox="1"/>
          <p:nvPr/>
        </p:nvSpPr>
        <p:spPr>
          <a:xfrm>
            <a:off x="914400" y="6189663"/>
            <a:ext cx="250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Head with emanations, sherd 12/7 from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Grieder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1978:139.</a:t>
            </a: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close-up of a fetus&#10;&#10;Description automatically generated with low confidence">
            <a:extLst>
              <a:ext uri="{FF2B5EF4-FFF2-40B4-BE49-F238E27FC236}">
                <a16:creationId xmlns:a16="http://schemas.microsoft.com/office/drawing/2014/main" id="{C1F902EC-8B29-4536-ABDF-0D7B52E4E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70922" y="3812773"/>
            <a:ext cx="3435927" cy="2576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E5B4A-657F-46A1-996C-ECDE4ADD4489}"/>
              </a:ext>
            </a:extLst>
          </p:cNvPr>
          <p:cNvSpPr txBox="1"/>
          <p:nvPr/>
        </p:nvSpPr>
        <p:spPr>
          <a:xfrm>
            <a:off x="3461685" y="6429004"/>
            <a:ext cx="3435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Chulllpa</a:t>
            </a:r>
            <a:r>
              <a:rPr lang="en-US" sz="1200" dirty="0"/>
              <a:t> 5 from </a:t>
            </a:r>
            <a:r>
              <a:rPr lang="en-US" sz="1200" dirty="0" err="1"/>
              <a:t>Coronajirca</a:t>
            </a:r>
            <a:r>
              <a:rPr lang="en-US" sz="1200" dirty="0"/>
              <a:t> Recuay vessel</a:t>
            </a:r>
          </a:p>
        </p:txBody>
      </p:sp>
    </p:spTree>
    <p:extLst>
      <p:ext uri="{BB962C8B-B14F-4D97-AF65-F5344CB8AC3E}">
        <p14:creationId xmlns:p14="http://schemas.microsoft.com/office/powerpoint/2010/main" val="154586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2F6AE-641C-4D71-AE13-3520BE04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032" y="0"/>
            <a:ext cx="53749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37FFA-0996-48CA-BAB4-E35ADBEB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Construction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ECD3-596C-4092-9912-04B78F633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Sources</a:t>
            </a:r>
          </a:p>
          <a:p>
            <a:pPr lvl="1"/>
            <a:r>
              <a:rPr lang="en-US" dirty="0"/>
              <a:t>Dissertation near Santa Cruz under Bria</a:t>
            </a:r>
          </a:p>
          <a:p>
            <a:pPr lvl="1"/>
            <a:r>
              <a:rPr lang="en-US" dirty="0"/>
              <a:t>Thesis from Rio Ancash by Barbosa</a:t>
            </a:r>
          </a:p>
          <a:p>
            <a:pPr lvl="1"/>
            <a:r>
              <a:rPr lang="en-US" dirty="0"/>
              <a:t>Thesis from Huaraz by Ponte</a:t>
            </a:r>
          </a:p>
          <a:p>
            <a:pPr lvl="1"/>
            <a:r>
              <a:rPr lang="en-US" dirty="0"/>
              <a:t>Work in Rio </a:t>
            </a:r>
            <a:r>
              <a:rPr lang="en-US" dirty="0" err="1"/>
              <a:t>Puccha</a:t>
            </a:r>
            <a:r>
              <a:rPr lang="en-US" dirty="0"/>
              <a:t> by Ibarra</a:t>
            </a:r>
          </a:p>
          <a:p>
            <a:r>
              <a:rPr lang="en-US" dirty="0"/>
              <a:t>Pull it together in a common dataset</a:t>
            </a:r>
          </a:p>
          <a:p>
            <a:r>
              <a:rPr lang="en-US" dirty="0"/>
              <a:t>Format the dataset for my questions</a:t>
            </a:r>
          </a:p>
          <a:p>
            <a:pPr lvl="1"/>
            <a:r>
              <a:rPr lang="en-US" dirty="0"/>
              <a:t>Mortuary architecture</a:t>
            </a:r>
          </a:p>
          <a:p>
            <a:pPr lvl="1"/>
            <a:r>
              <a:rPr lang="en-US" dirty="0"/>
              <a:t>Ceramic volume and type</a:t>
            </a:r>
          </a:p>
          <a:p>
            <a:pPr lvl="1"/>
            <a:r>
              <a:rPr lang="en-US" dirty="0"/>
              <a:t>Metal volume only</a:t>
            </a:r>
          </a:p>
          <a:p>
            <a:pPr lvl="1"/>
            <a:r>
              <a:rPr lang="en-US" dirty="0"/>
              <a:t>Presence of individuals</a:t>
            </a:r>
          </a:p>
          <a:p>
            <a:pPr lvl="1"/>
            <a:r>
              <a:rPr lang="en-US" dirty="0"/>
              <a:t>Breakdown of the MNI</a:t>
            </a:r>
          </a:p>
          <a:p>
            <a:r>
              <a:rPr lang="en-US" dirty="0"/>
              <a:t>Focus on reuse and longevity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9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AD81-1B33-4807-89D3-116ADA5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153C-C072-441F-B38A-C2705451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271"/>
            <a:ext cx="6064630" cy="529045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Spatial Clustering Tests</a:t>
            </a:r>
          </a:p>
          <a:p>
            <a:r>
              <a:rPr lang="en-US" dirty="0"/>
              <a:t>Moran’s I </a:t>
            </a:r>
          </a:p>
          <a:p>
            <a:pPr lvl="1"/>
            <a:r>
              <a:rPr lang="en-US" dirty="0"/>
              <a:t>Autocorrelation tests</a:t>
            </a:r>
          </a:p>
          <a:p>
            <a:pPr lvl="1"/>
            <a:r>
              <a:rPr lang="en-US" dirty="0"/>
              <a:t>a test on spatial variance</a:t>
            </a:r>
          </a:p>
          <a:p>
            <a:pPr lvl="1"/>
            <a:r>
              <a:rPr lang="en-US" dirty="0"/>
              <a:t>Points have like values</a:t>
            </a:r>
          </a:p>
          <a:p>
            <a:r>
              <a:rPr lang="en-US" dirty="0" err="1"/>
              <a:t>Getis</a:t>
            </a:r>
            <a:r>
              <a:rPr lang="en-US" dirty="0"/>
              <a:t>’ Gi</a:t>
            </a:r>
          </a:p>
          <a:p>
            <a:pPr lvl="1"/>
            <a:r>
              <a:rPr lang="en-US" dirty="0"/>
              <a:t>Generates spatial clusters</a:t>
            </a:r>
          </a:p>
          <a:p>
            <a:pPr lvl="1"/>
            <a:r>
              <a:rPr lang="en-US" dirty="0"/>
              <a:t>Nearest neighbor P-test</a:t>
            </a:r>
          </a:p>
          <a:p>
            <a:pPr lvl="1"/>
            <a:r>
              <a:rPr lang="en-US" dirty="0"/>
              <a:t>Clusters of high and low values </a:t>
            </a:r>
          </a:p>
          <a:p>
            <a:r>
              <a:rPr lang="en-US" dirty="0"/>
              <a:t>Outliers generated for both</a:t>
            </a:r>
          </a:p>
          <a:p>
            <a:r>
              <a:rPr lang="en-US" dirty="0"/>
              <a:t>ID; presence of burials; presence of ceramics; Ceramic Type; presence of metal; MNI</a:t>
            </a:r>
          </a:p>
          <a:p>
            <a:r>
              <a:rPr lang="en-US" dirty="0"/>
              <a:t>Qualitative for Chullpas</a:t>
            </a:r>
          </a:p>
          <a:p>
            <a:pPr lvl="1"/>
            <a:r>
              <a:rPr lang="en-US" dirty="0"/>
              <a:t>Show locations of chullpas </a:t>
            </a:r>
          </a:p>
          <a:p>
            <a:pPr lvl="1"/>
            <a:r>
              <a:rPr lang="en-US" dirty="0"/>
              <a:t>Display as a pie chart of treatment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A345-F6FD-4BA4-B0BA-0ADB126F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64" y="904999"/>
            <a:ext cx="3778445" cy="252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A51E5-115E-4FA4-A020-BA3598A7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48" y="2908167"/>
            <a:ext cx="4333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3124-1EE8-427C-B70B-EFCD63D9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86" y="0"/>
            <a:ext cx="10515600" cy="1325563"/>
          </a:xfrm>
        </p:spPr>
        <p:txBody>
          <a:bodyPr/>
          <a:lstStyle/>
          <a:p>
            <a:r>
              <a:rPr lang="en-US" dirty="0"/>
              <a:t>Trial 4 Ceramics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3E81-0572-4140-B6C3-37522AF10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11D2A64-217D-46CD-A05D-FF6AE957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" y="898597"/>
            <a:ext cx="6001385" cy="458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E13B48B-9825-46BD-87DE-1D50EDB6F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15" y="893568"/>
            <a:ext cx="6001385" cy="459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61A5F-5432-4D63-8AC4-AC34201A67D4}"/>
              </a:ext>
            </a:extLst>
          </p:cNvPr>
          <p:cNvSpPr txBox="1"/>
          <p:nvPr/>
        </p:nvSpPr>
        <p:spPr>
          <a:xfrm>
            <a:off x="6237922" y="5488428"/>
            <a:ext cx="5724294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5.8 Trial 4 Local Moran’s I for the Late Recuay era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results of the local Moran’s I during the Late Recuay era. Note the low-low cluster around Santa Cruz and the high-high cluster around Huaraz.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2BC27-8890-45A0-9EF3-C9A810034A38}"/>
              </a:ext>
            </a:extLst>
          </p:cNvPr>
          <p:cNvSpPr txBox="1"/>
          <p:nvPr/>
        </p:nvSpPr>
        <p:spPr>
          <a:xfrm>
            <a:off x="141922" y="5488428"/>
            <a:ext cx="6001385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5.6 Trial 4 Local Moran’s I for the Classic Recuay era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results of the local Moran’s I during the Classic era. Note the low-low clustering surrounded by high-low outliers in Santa Cruz, the high-high cluster around Huaraz and Huari, and the outliers along the Río Ancash. 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7658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DA34-F9F4-4500-9DF0-2194D2A2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4"/>
            <a:ext cx="10515600" cy="1325563"/>
          </a:xfrm>
        </p:spPr>
        <p:txBody>
          <a:bodyPr/>
          <a:lstStyle/>
          <a:p>
            <a:r>
              <a:rPr lang="en-US" dirty="0"/>
              <a:t>Trial 5 Metal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B929-3344-4C86-8113-B3A9185A4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F30E679-D6F2-4BD2-A36E-B5E98155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844"/>
            <a:ext cx="6097019" cy="46783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3FE7C0-0E7C-404D-9FFE-1CAF0FC63ECE}"/>
              </a:ext>
            </a:extLst>
          </p:cNvPr>
          <p:cNvSpPr txBox="1"/>
          <p:nvPr/>
        </p:nvSpPr>
        <p:spPr>
          <a:xfrm>
            <a:off x="0" y="5789291"/>
            <a:ext cx="5878195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5.11 Trial 5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for the Classic Recuay era	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Gi for the Classic Recuay era. Note the coldspot around Santa Cruz (95% confidence) and the hotspot near Huaraz (99% confidence).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5D2B937-635F-4F71-825F-4B0CFF0A7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9844"/>
            <a:ext cx="6096000" cy="46994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C050-6370-48B6-8A19-B31C2F8208AA}"/>
              </a:ext>
            </a:extLst>
          </p:cNvPr>
          <p:cNvSpPr txBox="1"/>
          <p:nvPr/>
        </p:nvSpPr>
        <p:spPr>
          <a:xfrm>
            <a:off x="6096000" y="5753008"/>
            <a:ext cx="6003636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5.13 Trial 5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for the Late Recuay era	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map shows the local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Getis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 results during the Late Recuay era. Note the coldspot near Huari (95-99% confidence) and the hotspot near Huaraz.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034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 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1050</Words>
  <Application>Microsoft Office PowerPoint</Application>
  <PresentationFormat>Widescreen</PresentationFormat>
  <Paragraphs>195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Times New Roman</vt:lpstr>
      <vt:lpstr>Office Theme</vt:lpstr>
      <vt:lpstr>RECUAY MORTUARY ENTANGLEMENTS IN HIGHLANDS ANCASH, PERU    Dominic Greenlee</vt:lpstr>
      <vt:lpstr>Testable Hypotheses </vt:lpstr>
      <vt:lpstr>Recuay Ancestor Veneration</vt:lpstr>
      <vt:lpstr>Recuay Mortuary Architecture</vt:lpstr>
      <vt:lpstr>Recuay Exchange Networks</vt:lpstr>
      <vt:lpstr>Dataset Construction </vt:lpstr>
      <vt:lpstr>Test Sequence</vt:lpstr>
      <vt:lpstr>Trial 4 Ceramics Coded</vt:lpstr>
      <vt:lpstr>Trial 5 Metal Presence</vt:lpstr>
      <vt:lpstr>Qualitative Mortuary Monuments Assessment</vt:lpstr>
      <vt:lpstr>Dataset Discussion</vt:lpstr>
      <vt:lpstr>Outliers as data</vt:lpstr>
      <vt:lpstr>Social Differentiation Conclusion</vt:lpstr>
      <vt:lpstr>Archaeological Heterogeneity Conclusions</vt:lpstr>
      <vt:lpstr>Cultural Change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RECUAY MORTUARY ENTANGLEMENTS IN HIGHLANDS ANCASH, PERU </dc:title>
  <dc:creator>Tammy Greenlee</dc:creator>
  <cp:lastModifiedBy>Tammy Greenlee</cp:lastModifiedBy>
  <cp:revision>1</cp:revision>
  <dcterms:created xsi:type="dcterms:W3CDTF">2021-11-22T17:10:57Z</dcterms:created>
  <dcterms:modified xsi:type="dcterms:W3CDTF">2021-11-30T03:07:29Z</dcterms:modified>
</cp:coreProperties>
</file>